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8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61" r:id="rId6"/>
    <p:sldId id="274" r:id="rId7"/>
    <p:sldId id="275" r:id="rId8"/>
    <p:sldId id="276" r:id="rId9"/>
    <p:sldId id="282" r:id="rId10"/>
    <p:sldId id="277" r:id="rId11"/>
    <p:sldId id="278" r:id="rId12"/>
    <p:sldId id="281" r:id="rId13"/>
    <p:sldId id="280" r:id="rId14"/>
    <p:sldId id="279" r:id="rId15"/>
    <p:sldId id="272" r:id="rId16"/>
    <p:sldId id="273" r:id="rId17"/>
  </p:sldIdLst>
  <p:sldSz cx="9144000" cy="5143500" type="screen16x9"/>
  <p:notesSz cx="6858000" cy="9144000"/>
  <p:embeddedFontLst>
    <p:embeddedFont>
      <p:font typeface="Bitter" panose="020B0604020202020204" charset="0"/>
      <p:regular r:id="rId19"/>
      <p:bold r:id="rId20"/>
      <p:italic r:id="rId21"/>
      <p:boldItalic r:id="rId22"/>
    </p:embeddedFont>
    <p:embeddedFont>
      <p:font typeface="Dosis Medium" pitchFamily="2" charset="0"/>
      <p:regular r:id="rId23"/>
      <p:bold r:id="rId24"/>
    </p:embeddedFont>
    <p:embeddedFont>
      <p:font typeface="Hind" panose="02000000000000000000" pitchFamily="2" charset="0"/>
      <p:regular r:id="rId25"/>
      <p:bold r:id="rId26"/>
    </p:embeddedFont>
    <p:embeddedFont>
      <p:font typeface="Hind Medium" panose="02000000000000000000" pitchFamily="2" charset="0"/>
      <p:regular r:id="rId27"/>
      <p:bold r:id="rId28"/>
    </p:embeddedFont>
    <p:embeddedFont>
      <p:font typeface="Livvic" pitchFamily="2" charset="0"/>
      <p:regular r:id="rId29"/>
      <p:bold r:id="rId30"/>
      <p:italic r:id="rId31"/>
      <p:boldItalic r:id="rId32"/>
    </p:embeddedFont>
    <p:embeddedFont>
      <p:font typeface="Montserrat" panose="00000500000000000000" pitchFamily="2" charset="0"/>
      <p:regular r:id="rId33"/>
      <p:bold r:id="rId34"/>
      <p:italic r:id="rId35"/>
      <p:boldItalic r:id="rId36"/>
    </p:embeddedFont>
    <p:embeddedFont>
      <p:font typeface="Montserrat Light" panose="00000400000000000000" pitchFamily="2" charset="0"/>
      <p:regular r:id="rId37"/>
      <p:bold r:id="rId38"/>
      <p:italic r:id="rId39"/>
      <p:boldItalic r:id="rId40"/>
    </p:embeddedFont>
    <p:embeddedFont>
      <p:font typeface="Montserrat SemiBold" panose="00000700000000000000" pitchFamily="2" charset="0"/>
      <p:regular r:id="rId41"/>
      <p:bold r:id="rId42"/>
      <p:italic r:id="rId43"/>
      <p:boldItalic r:id="rId44"/>
    </p:embeddedFont>
    <p:embeddedFont>
      <p:font typeface="Poppins" panose="00000500000000000000" pitchFamily="2" charset="0"/>
      <p:regular r:id="rId45"/>
      <p:bold r:id="rId46"/>
      <p:italic r:id="rId47"/>
      <p:boldItalic r:id="rId48"/>
    </p:embeddedFont>
    <p:embeddedFont>
      <p:font typeface="Poppins Medium" panose="00000600000000000000" pitchFamily="2" charset="0"/>
      <p:regular r:id="rId49"/>
      <p:bold r:id="rId50"/>
      <p:italic r:id="rId51"/>
      <p:boldItalic r:id="rId52"/>
    </p:embeddedFont>
    <p:embeddedFont>
      <p:font typeface="Roboto Condensed Light" panose="02000000000000000000" pitchFamily="2" charset="0"/>
      <p:regular r:id="rId53"/>
      <p: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0324FC-3592-4E87-B14F-7801DA82F6CC}">
  <a:tblStyle styleId="{570324FC-3592-4E87-B14F-7801DA82F6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18" autoAdjust="0"/>
    <p:restoredTop sz="94269" autoAdjust="0"/>
  </p:normalViewPr>
  <p:slideViewPr>
    <p:cSldViewPr snapToGrid="0">
      <p:cViewPr varScale="1">
        <p:scale>
          <a:sx n="134" d="100"/>
          <a:sy n="134" d="100"/>
        </p:scale>
        <p:origin x="9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font" Target="fonts/font29.fntdata"/><Relationship Id="rId50" Type="http://schemas.openxmlformats.org/officeDocument/2006/relationships/font" Target="fonts/font32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font" Target="fonts/font23.fntdata"/><Relationship Id="rId54" Type="http://schemas.openxmlformats.org/officeDocument/2006/relationships/font" Target="fonts/font3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3" Type="http://schemas.openxmlformats.org/officeDocument/2006/relationships/font" Target="fonts/font35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font" Target="fonts/font31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52" Type="http://schemas.openxmlformats.org/officeDocument/2006/relationships/font" Target="fonts/font3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font" Target="fonts/font30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33.fntdata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7" name="Google Shape;249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8" name="Google Shape;249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3" name="Google Shape;2503;g340f3d6c1b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4" name="Google Shape;2504;g340f3d6c1b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9" name="Google Shape;2509;g8ccf7ad1a8_1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0" name="Google Shape;2510;g8ccf7ad1a8_1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" name="Google Shape;2557;gb11315abf3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8" name="Google Shape;2558;gb11315abf3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" name="Google Shape;2584;g908d45112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5" name="Google Shape;2585;g908d45112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g340f3d6c1b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2" name="Google Shape;2712;g340f3d6c1b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8" name="Google Shape;2718;gb117a1ab1b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9" name="Google Shape;2719;gb117a1ab1b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295000" y="1346325"/>
            <a:ext cx="4554000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708075" y="3225875"/>
            <a:ext cx="372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Dosis Medium"/>
                <a:ea typeface="Dosis Medium"/>
                <a:cs typeface="Dosis Medium"/>
                <a:sym typeface="Dosi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2700000">
            <a:off x="8411762" y="4224932"/>
            <a:ext cx="294913" cy="672728"/>
            <a:chOff x="1347275" y="2417475"/>
            <a:chExt cx="481050" cy="1097325"/>
          </a:xfrm>
        </p:grpSpPr>
        <p:sp>
          <p:nvSpPr>
            <p:cNvPr id="12" name="Google Shape;12;p2"/>
            <p:cNvSpPr/>
            <p:nvPr/>
          </p:nvSpPr>
          <p:spPr>
            <a:xfrm>
              <a:off x="1482550" y="2714600"/>
              <a:ext cx="287250" cy="503825"/>
            </a:xfrm>
            <a:custGeom>
              <a:avLst/>
              <a:gdLst/>
              <a:ahLst/>
              <a:cxnLst/>
              <a:rect l="l" t="t" r="r" b="b"/>
              <a:pathLst>
                <a:path w="11490" h="20153" extrusionOk="0">
                  <a:moveTo>
                    <a:pt x="0" y="1"/>
                  </a:moveTo>
                  <a:lnTo>
                    <a:pt x="0" y="20153"/>
                  </a:lnTo>
                  <a:lnTo>
                    <a:pt x="11490" y="20153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406550" y="2606700"/>
              <a:ext cx="363250" cy="612500"/>
            </a:xfrm>
            <a:custGeom>
              <a:avLst/>
              <a:gdLst/>
              <a:ahLst/>
              <a:cxnLst/>
              <a:rect l="l" t="t" r="r" b="b"/>
              <a:pathLst>
                <a:path w="14530" h="24500" fill="none" extrusionOk="0">
                  <a:moveTo>
                    <a:pt x="1" y="0"/>
                  </a:moveTo>
                  <a:lnTo>
                    <a:pt x="14530" y="0"/>
                  </a:lnTo>
                  <a:lnTo>
                    <a:pt x="14530" y="24499"/>
                  </a:lnTo>
                  <a:lnTo>
                    <a:pt x="1" y="24499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489375" y="3219175"/>
              <a:ext cx="196850" cy="136800"/>
            </a:xfrm>
            <a:custGeom>
              <a:avLst/>
              <a:gdLst/>
              <a:ahLst/>
              <a:cxnLst/>
              <a:rect l="l" t="t" r="r" b="b"/>
              <a:pathLst>
                <a:path w="7874" h="5472" fill="none" extrusionOk="0">
                  <a:moveTo>
                    <a:pt x="6931" y="5471"/>
                  </a:moveTo>
                  <a:lnTo>
                    <a:pt x="943" y="5471"/>
                  </a:lnTo>
                  <a:lnTo>
                    <a:pt x="1" y="0"/>
                  </a:lnTo>
                  <a:lnTo>
                    <a:pt x="7873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550925" y="2491200"/>
              <a:ext cx="72225" cy="115525"/>
            </a:xfrm>
            <a:custGeom>
              <a:avLst/>
              <a:gdLst/>
              <a:ahLst/>
              <a:cxnLst/>
              <a:rect l="l" t="t" r="r" b="b"/>
              <a:pathLst>
                <a:path w="2889" h="4621" fill="none" extrusionOk="0">
                  <a:moveTo>
                    <a:pt x="1" y="0"/>
                  </a:moveTo>
                  <a:lnTo>
                    <a:pt x="2889" y="0"/>
                  </a:lnTo>
                  <a:lnTo>
                    <a:pt x="2889" y="4620"/>
                  </a:lnTo>
                  <a:lnTo>
                    <a:pt x="1" y="462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477225" y="2417475"/>
              <a:ext cx="235600" cy="73750"/>
            </a:xfrm>
            <a:custGeom>
              <a:avLst/>
              <a:gdLst/>
              <a:ahLst/>
              <a:cxnLst/>
              <a:rect l="l" t="t" r="r" b="b"/>
              <a:pathLst>
                <a:path w="9424" h="2950" fill="none" extrusionOk="0">
                  <a:moveTo>
                    <a:pt x="9423" y="1521"/>
                  </a:moveTo>
                  <a:lnTo>
                    <a:pt x="9423" y="1429"/>
                  </a:lnTo>
                  <a:cubicBezTo>
                    <a:pt x="9423" y="670"/>
                    <a:pt x="8815" y="1"/>
                    <a:pt x="8025" y="1"/>
                  </a:cubicBezTo>
                  <a:lnTo>
                    <a:pt x="1399" y="1"/>
                  </a:lnTo>
                  <a:cubicBezTo>
                    <a:pt x="639" y="1"/>
                    <a:pt x="1" y="609"/>
                    <a:pt x="1" y="1429"/>
                  </a:cubicBezTo>
                  <a:lnTo>
                    <a:pt x="1" y="1521"/>
                  </a:lnTo>
                  <a:cubicBezTo>
                    <a:pt x="1" y="2281"/>
                    <a:pt x="608" y="2949"/>
                    <a:pt x="1399" y="2949"/>
                  </a:cubicBezTo>
                  <a:lnTo>
                    <a:pt x="8025" y="2949"/>
                  </a:lnTo>
                  <a:cubicBezTo>
                    <a:pt x="8785" y="2949"/>
                    <a:pt x="9423" y="2341"/>
                    <a:pt x="9423" y="152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588175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588175" y="282022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588175" y="29630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588175" y="31051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347275" y="2606700"/>
              <a:ext cx="481050" cy="25"/>
            </a:xfrm>
            <a:custGeom>
              <a:avLst/>
              <a:gdLst/>
              <a:ahLst/>
              <a:cxnLst/>
              <a:rect l="l" t="t" r="r" b="b"/>
              <a:pathLst>
                <a:path w="19242" h="1" fill="none" extrusionOk="0">
                  <a:moveTo>
                    <a:pt x="1" y="0"/>
                  </a:moveTo>
                  <a:lnTo>
                    <a:pt x="1924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 rot="622403">
            <a:off x="6959477" y="675728"/>
            <a:ext cx="247885" cy="362477"/>
            <a:chOff x="5481850" y="2671300"/>
            <a:chExt cx="404300" cy="591200"/>
          </a:xfrm>
        </p:grpSpPr>
        <p:sp>
          <p:nvSpPr>
            <p:cNvPr id="23" name="Google Shape;23;p2"/>
            <p:cNvSpPr/>
            <p:nvPr/>
          </p:nvSpPr>
          <p:spPr>
            <a:xfrm>
              <a:off x="5587475" y="2798950"/>
              <a:ext cx="256125" cy="459000"/>
            </a:xfrm>
            <a:custGeom>
              <a:avLst/>
              <a:gdLst/>
              <a:ahLst/>
              <a:cxnLst/>
              <a:rect l="l" t="t" r="r" b="b"/>
              <a:pathLst>
                <a:path w="1024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189" y="17751"/>
                    <a:pt x="5107" y="18359"/>
                  </a:cubicBezTo>
                  <a:cubicBezTo>
                    <a:pt x="8056" y="17751"/>
                    <a:pt x="10244" y="15198"/>
                    <a:pt x="10244" y="12098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715900" y="2891650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715900" y="2993475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715900" y="3096075"/>
              <a:ext cx="127700" cy="25"/>
            </a:xfrm>
            <a:custGeom>
              <a:avLst/>
              <a:gdLst/>
              <a:ahLst/>
              <a:cxnLst/>
              <a:rect l="l" t="t" r="r" b="b"/>
              <a:pathLst>
                <a:path w="5108" h="1" fill="none" extrusionOk="0">
                  <a:moveTo>
                    <a:pt x="1" y="0"/>
                  </a:moveTo>
                  <a:lnTo>
                    <a:pt x="510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523650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609" y="22918"/>
                    <a:pt x="7660" y="23526"/>
                  </a:cubicBezTo>
                  <a:cubicBezTo>
                    <a:pt x="7265" y="23587"/>
                    <a:pt x="6840" y="23648"/>
                    <a:pt x="6384" y="23648"/>
                  </a:cubicBezTo>
                  <a:cubicBezTo>
                    <a:pt x="285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481850" y="2671300"/>
              <a:ext cx="404300" cy="25"/>
            </a:xfrm>
            <a:custGeom>
              <a:avLst/>
              <a:gdLst/>
              <a:ahLst/>
              <a:cxnLst/>
              <a:rect l="l" t="t" r="r" b="b"/>
              <a:pathLst>
                <a:path w="16172" h="1" fill="none" extrusionOk="0">
                  <a:moveTo>
                    <a:pt x="1" y="0"/>
                  </a:moveTo>
                  <a:lnTo>
                    <a:pt x="1617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 rot="-585439">
            <a:off x="8597924" y="564740"/>
            <a:ext cx="248783" cy="362446"/>
            <a:chOff x="6281275" y="2671300"/>
            <a:chExt cx="405800" cy="591200"/>
          </a:xfrm>
        </p:grpSpPr>
        <p:sp>
          <p:nvSpPr>
            <p:cNvPr id="30" name="Google Shape;30;p2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-464572">
            <a:off x="1619425" y="3691554"/>
            <a:ext cx="221770" cy="389021"/>
            <a:chOff x="2229525" y="2649250"/>
            <a:chExt cx="361725" cy="634525"/>
          </a:xfrm>
        </p:grpSpPr>
        <p:sp>
          <p:nvSpPr>
            <p:cNvPr id="37" name="Google Shape;37;p2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4760941" y="268786"/>
            <a:ext cx="221774" cy="389027"/>
            <a:chOff x="2965100" y="2649250"/>
            <a:chExt cx="361725" cy="634525"/>
          </a:xfrm>
        </p:grpSpPr>
        <p:sp>
          <p:nvSpPr>
            <p:cNvPr id="44" name="Google Shape;44;p2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1341661" y="1391476"/>
            <a:ext cx="538593" cy="531588"/>
            <a:chOff x="3589725" y="3764775"/>
            <a:chExt cx="878475" cy="867050"/>
          </a:xfrm>
        </p:grpSpPr>
        <p:sp>
          <p:nvSpPr>
            <p:cNvPr id="51" name="Google Shape;51;p2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6962252" y="4499564"/>
            <a:ext cx="538578" cy="531588"/>
            <a:chOff x="4455250" y="3764775"/>
            <a:chExt cx="878450" cy="867050"/>
          </a:xfrm>
        </p:grpSpPr>
        <p:sp>
          <p:nvSpPr>
            <p:cNvPr id="57" name="Google Shape;57;p2"/>
            <p:cNvSpPr/>
            <p:nvPr/>
          </p:nvSpPr>
          <p:spPr>
            <a:xfrm>
              <a:off x="4455250" y="3764775"/>
              <a:ext cx="878450" cy="867050"/>
            </a:xfrm>
            <a:custGeom>
              <a:avLst/>
              <a:gdLst/>
              <a:ahLst/>
              <a:cxnLst/>
              <a:rect l="l" t="t" r="r" b="b"/>
              <a:pathLst>
                <a:path w="35138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49" y="15624"/>
                  </a:lnTo>
                  <a:cubicBezTo>
                    <a:pt x="7782" y="16991"/>
                    <a:pt x="6839" y="18724"/>
                    <a:pt x="6444" y="20639"/>
                  </a:cubicBezTo>
                  <a:lnTo>
                    <a:pt x="632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03" y="29910"/>
                  </a:lnTo>
                  <a:cubicBezTo>
                    <a:pt x="0" y="30913"/>
                    <a:pt x="0" y="32615"/>
                    <a:pt x="1003" y="33648"/>
                  </a:cubicBezTo>
                  <a:lnTo>
                    <a:pt x="1003" y="33648"/>
                  </a:lnTo>
                  <a:cubicBezTo>
                    <a:pt x="2037" y="34682"/>
                    <a:pt x="3739" y="34682"/>
                    <a:pt x="4772" y="33648"/>
                  </a:cubicBezTo>
                  <a:lnTo>
                    <a:pt x="6292" y="32128"/>
                  </a:lnTo>
                  <a:cubicBezTo>
                    <a:pt x="8146" y="30274"/>
                    <a:pt x="10608" y="29028"/>
                    <a:pt x="13253" y="28663"/>
                  </a:cubicBezTo>
                  <a:lnTo>
                    <a:pt x="14134" y="28572"/>
                  </a:lnTo>
                  <a:cubicBezTo>
                    <a:pt x="16292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10575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4" y="1"/>
                  </a:moveTo>
                  <a:lnTo>
                    <a:pt x="0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947650" y="3890900"/>
              <a:ext cx="85900" cy="86675"/>
            </a:xfrm>
            <a:custGeom>
              <a:avLst/>
              <a:gdLst/>
              <a:ahLst/>
              <a:cxnLst/>
              <a:rect l="l" t="t" r="r" b="b"/>
              <a:pathLst>
                <a:path w="3436" h="3467" fill="none" extrusionOk="0">
                  <a:moveTo>
                    <a:pt x="1" y="1"/>
                  </a:moveTo>
                  <a:lnTo>
                    <a:pt x="3435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839750" y="39995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0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31075" y="4107475"/>
              <a:ext cx="86675" cy="85900"/>
            </a:xfrm>
            <a:custGeom>
              <a:avLst/>
              <a:gdLst/>
              <a:ahLst/>
              <a:cxnLst/>
              <a:rect l="l" t="t" r="r" b="b"/>
              <a:pathLst>
                <a:path w="3467" h="3436" fill="none" extrusionOk="0">
                  <a:moveTo>
                    <a:pt x="1" y="1"/>
                  </a:moveTo>
                  <a:lnTo>
                    <a:pt x="3466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 rot="-751181">
            <a:off x="8598094" y="3378537"/>
            <a:ext cx="344764" cy="346159"/>
            <a:chOff x="2128450" y="1664425"/>
            <a:chExt cx="562350" cy="564625"/>
          </a:xfrm>
        </p:grpSpPr>
        <p:sp>
          <p:nvSpPr>
            <p:cNvPr id="63" name="Google Shape;63;p2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 rot="624710">
            <a:off x="2414308" y="4321807"/>
            <a:ext cx="353618" cy="479870"/>
            <a:chOff x="3734875" y="2575550"/>
            <a:chExt cx="576775" cy="782700"/>
          </a:xfrm>
        </p:grpSpPr>
        <p:sp>
          <p:nvSpPr>
            <p:cNvPr id="72" name="Google Shape;72;p2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2"/>
          <p:cNvGrpSpPr/>
          <p:nvPr/>
        </p:nvGrpSpPr>
        <p:grpSpPr>
          <a:xfrm rot="-900111">
            <a:off x="3614688" y="488236"/>
            <a:ext cx="353159" cy="479870"/>
            <a:chOff x="4600375" y="2575550"/>
            <a:chExt cx="576025" cy="782700"/>
          </a:xfrm>
        </p:grpSpPr>
        <p:sp>
          <p:nvSpPr>
            <p:cNvPr id="81" name="Google Shape;81;p2"/>
            <p:cNvSpPr/>
            <p:nvPr/>
          </p:nvSpPr>
          <p:spPr>
            <a:xfrm>
              <a:off x="4776675" y="3107475"/>
              <a:ext cx="98050" cy="81325"/>
            </a:xfrm>
            <a:custGeom>
              <a:avLst/>
              <a:gdLst/>
              <a:ahLst/>
              <a:cxnLst/>
              <a:rect l="l" t="t" r="r" b="b"/>
              <a:pathLst>
                <a:path w="3922" h="3253" fill="none" extrusionOk="0">
                  <a:moveTo>
                    <a:pt x="3435" y="3252"/>
                  </a:moveTo>
                  <a:lnTo>
                    <a:pt x="457" y="3252"/>
                  </a:lnTo>
                  <a:lnTo>
                    <a:pt x="1" y="0"/>
                  </a:lnTo>
                  <a:lnTo>
                    <a:pt x="392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6003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90" y="21277"/>
                  </a:moveTo>
                  <a:lnTo>
                    <a:pt x="5837" y="21277"/>
                  </a:lnTo>
                  <a:cubicBezTo>
                    <a:pt x="2615" y="21277"/>
                    <a:pt x="1" y="18663"/>
                    <a:pt x="1" y="15411"/>
                  </a:cubicBezTo>
                  <a:lnTo>
                    <a:pt x="1" y="2493"/>
                  </a:lnTo>
                  <a:cubicBezTo>
                    <a:pt x="1" y="1094"/>
                    <a:pt x="1126" y="0"/>
                    <a:pt x="2493" y="0"/>
                  </a:cubicBezTo>
                  <a:lnTo>
                    <a:pt x="15533" y="0"/>
                  </a:lnTo>
                  <a:cubicBezTo>
                    <a:pt x="16931" y="0"/>
                    <a:pt x="18056" y="1125"/>
                    <a:pt x="18056" y="2493"/>
                  </a:cubicBezTo>
                  <a:lnTo>
                    <a:pt x="18056" y="15411"/>
                  </a:lnTo>
                  <a:cubicBezTo>
                    <a:pt x="18026" y="18663"/>
                    <a:pt x="15412" y="21277"/>
                    <a:pt x="12190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67030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67" y="12828"/>
                  </a:cubicBezTo>
                  <a:lnTo>
                    <a:pt x="6505" y="12828"/>
                  </a:lnTo>
                  <a:cubicBezTo>
                    <a:pt x="9727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719700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825325" y="2694850"/>
              <a:ext cx="351075" cy="663400"/>
            </a:xfrm>
            <a:custGeom>
              <a:avLst/>
              <a:gdLst/>
              <a:ahLst/>
              <a:cxnLst/>
              <a:rect l="l" t="t" r="r" b="b"/>
              <a:pathLst>
                <a:path w="14043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48" y="26536"/>
                  </a:cubicBezTo>
                  <a:lnTo>
                    <a:pt x="7295" y="26536"/>
                  </a:lnTo>
                  <a:cubicBezTo>
                    <a:pt x="11003" y="26536"/>
                    <a:pt x="14043" y="23496"/>
                    <a:pt x="14043" y="19757"/>
                  </a:cubicBezTo>
                  <a:lnTo>
                    <a:pt x="1404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902075" y="2765525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902075" y="288710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4902075" y="300945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2"/>
          <p:cNvGrpSpPr/>
          <p:nvPr/>
        </p:nvGrpSpPr>
        <p:grpSpPr>
          <a:xfrm rot="999162">
            <a:off x="253891" y="972451"/>
            <a:ext cx="310772" cy="389971"/>
            <a:chOff x="545600" y="587675"/>
            <a:chExt cx="506875" cy="636050"/>
          </a:xfrm>
        </p:grpSpPr>
        <p:sp>
          <p:nvSpPr>
            <p:cNvPr id="90" name="Google Shape;90;p2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2"/>
          <p:cNvGrpSpPr/>
          <p:nvPr/>
        </p:nvGrpSpPr>
        <p:grpSpPr>
          <a:xfrm rot="-1799646">
            <a:off x="6033100" y="97907"/>
            <a:ext cx="178921" cy="431905"/>
            <a:chOff x="2264475" y="553475"/>
            <a:chExt cx="291825" cy="704450"/>
          </a:xfrm>
        </p:grpSpPr>
        <p:sp>
          <p:nvSpPr>
            <p:cNvPr id="97" name="Google Shape;97;p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0;p2"/>
          <p:cNvGrpSpPr/>
          <p:nvPr/>
        </p:nvGrpSpPr>
        <p:grpSpPr>
          <a:xfrm rot="1815225">
            <a:off x="7595449" y="3785662"/>
            <a:ext cx="313572" cy="201282"/>
            <a:chOff x="3766775" y="1781450"/>
            <a:chExt cx="511450" cy="328300"/>
          </a:xfrm>
        </p:grpSpPr>
        <p:sp>
          <p:nvSpPr>
            <p:cNvPr id="101" name="Google Shape;101;p2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2"/>
          <p:cNvGrpSpPr/>
          <p:nvPr/>
        </p:nvGrpSpPr>
        <p:grpSpPr>
          <a:xfrm>
            <a:off x="4822899" y="4704550"/>
            <a:ext cx="313570" cy="201281"/>
            <a:chOff x="4633050" y="1781450"/>
            <a:chExt cx="511450" cy="328300"/>
          </a:xfrm>
        </p:grpSpPr>
        <p:sp>
          <p:nvSpPr>
            <p:cNvPr id="105" name="Google Shape;105;p2"/>
            <p:cNvSpPr/>
            <p:nvPr/>
          </p:nvSpPr>
          <p:spPr>
            <a:xfrm>
              <a:off x="4684725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885" y="305"/>
                    <a:pt x="82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633050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3" y="8481"/>
                    <a:pt x="13041" y="8633"/>
                    <a:pt x="12068" y="8664"/>
                  </a:cubicBezTo>
                  <a:cubicBezTo>
                    <a:pt x="11460" y="8694"/>
                    <a:pt x="10883" y="8724"/>
                    <a:pt x="10244" y="8724"/>
                  </a:cubicBezTo>
                  <a:cubicBezTo>
                    <a:pt x="9636" y="8724"/>
                    <a:pt x="9028" y="8694"/>
                    <a:pt x="8421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9" y="1247"/>
                    <a:pt x="3952" y="852"/>
                    <a:pt x="5229" y="578"/>
                  </a:cubicBezTo>
                  <a:cubicBezTo>
                    <a:pt x="6202" y="335"/>
                    <a:pt x="7266" y="153"/>
                    <a:pt x="8421" y="62"/>
                  </a:cubicBezTo>
                  <a:cubicBezTo>
                    <a:pt x="9028" y="31"/>
                    <a:pt x="9576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1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633050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3" y="8724"/>
                    <a:pt x="10244" y="8724"/>
                  </a:cubicBezTo>
                  <a:cubicBezTo>
                    <a:pt x="9636" y="8724"/>
                    <a:pt x="9028" y="8693"/>
                    <a:pt x="8421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" name="Google Shape;108;p2"/>
          <p:cNvGrpSpPr/>
          <p:nvPr/>
        </p:nvGrpSpPr>
        <p:grpSpPr>
          <a:xfrm rot="-698390">
            <a:off x="358483" y="2125136"/>
            <a:ext cx="263713" cy="499929"/>
            <a:chOff x="6269100" y="498000"/>
            <a:chExt cx="430125" cy="815400"/>
          </a:xfrm>
        </p:grpSpPr>
        <p:sp>
          <p:nvSpPr>
            <p:cNvPr id="109" name="Google Shape;109;p2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16;p2"/>
          <p:cNvGrpSpPr/>
          <p:nvPr/>
        </p:nvGrpSpPr>
        <p:grpSpPr>
          <a:xfrm>
            <a:off x="501431" y="235147"/>
            <a:ext cx="369454" cy="309830"/>
            <a:chOff x="3721200" y="654550"/>
            <a:chExt cx="602600" cy="505350"/>
          </a:xfrm>
        </p:grpSpPr>
        <p:sp>
          <p:nvSpPr>
            <p:cNvPr id="117" name="Google Shape;117;p2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" name="Google Shape;119;p2"/>
          <p:cNvGrpSpPr/>
          <p:nvPr/>
        </p:nvGrpSpPr>
        <p:grpSpPr>
          <a:xfrm rot="-1059639">
            <a:off x="1311359" y="4539430"/>
            <a:ext cx="328926" cy="329385"/>
            <a:chOff x="530400" y="3935750"/>
            <a:chExt cx="536500" cy="537250"/>
          </a:xfrm>
        </p:grpSpPr>
        <p:sp>
          <p:nvSpPr>
            <p:cNvPr id="120" name="Google Shape;120;p2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124;p2"/>
          <p:cNvGrpSpPr/>
          <p:nvPr/>
        </p:nvGrpSpPr>
        <p:grpSpPr>
          <a:xfrm rot="980524">
            <a:off x="7985012" y="1366766"/>
            <a:ext cx="328452" cy="329371"/>
            <a:chOff x="1320700" y="3935750"/>
            <a:chExt cx="535750" cy="537250"/>
          </a:xfrm>
        </p:grpSpPr>
        <p:sp>
          <p:nvSpPr>
            <p:cNvPr id="125" name="Google Shape;125;p2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129;p2"/>
          <p:cNvGrpSpPr/>
          <p:nvPr/>
        </p:nvGrpSpPr>
        <p:grpSpPr>
          <a:xfrm rot="798926">
            <a:off x="793151" y="3121664"/>
            <a:ext cx="297253" cy="367113"/>
            <a:chOff x="5437775" y="1647725"/>
            <a:chExt cx="484850" cy="598800"/>
          </a:xfrm>
        </p:grpSpPr>
        <p:sp>
          <p:nvSpPr>
            <p:cNvPr id="130" name="Google Shape;130;p2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133;p2"/>
          <p:cNvGrpSpPr/>
          <p:nvPr/>
        </p:nvGrpSpPr>
        <p:grpSpPr>
          <a:xfrm rot="-611068">
            <a:off x="5999163" y="4358303"/>
            <a:ext cx="297227" cy="367100"/>
            <a:chOff x="6238725" y="1647725"/>
            <a:chExt cx="484825" cy="598800"/>
          </a:xfrm>
        </p:grpSpPr>
        <p:sp>
          <p:nvSpPr>
            <p:cNvPr id="134" name="Google Shape;134;p2"/>
            <p:cNvSpPr/>
            <p:nvPr/>
          </p:nvSpPr>
          <p:spPr>
            <a:xfrm>
              <a:off x="6322300" y="2006375"/>
              <a:ext cx="325250" cy="162650"/>
            </a:xfrm>
            <a:custGeom>
              <a:avLst/>
              <a:gdLst/>
              <a:ahLst/>
              <a:cxnLst/>
              <a:rect l="l" t="t" r="r" b="b"/>
              <a:pathLst>
                <a:path w="13010" h="6506" extrusionOk="0">
                  <a:moveTo>
                    <a:pt x="1" y="1"/>
                  </a:moveTo>
                  <a:cubicBezTo>
                    <a:pt x="1" y="3588"/>
                    <a:pt x="2888" y="6506"/>
                    <a:pt x="6505" y="6506"/>
                  </a:cubicBezTo>
                  <a:cubicBezTo>
                    <a:pt x="10062" y="6506"/>
                    <a:pt x="13010" y="3618"/>
                    <a:pt x="130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238725" y="1647725"/>
              <a:ext cx="484825" cy="598800"/>
            </a:xfrm>
            <a:custGeom>
              <a:avLst/>
              <a:gdLst/>
              <a:ahLst/>
              <a:cxnLst/>
              <a:rect l="l" t="t" r="r" b="b"/>
              <a:pathLst>
                <a:path w="19393" h="23952" fill="none" extrusionOk="0">
                  <a:moveTo>
                    <a:pt x="12310" y="4012"/>
                  </a:moveTo>
                  <a:lnTo>
                    <a:pt x="12310" y="0"/>
                  </a:lnTo>
                  <a:lnTo>
                    <a:pt x="7386" y="0"/>
                  </a:lnTo>
                  <a:lnTo>
                    <a:pt x="7386" y="4012"/>
                  </a:lnTo>
                  <a:cubicBezTo>
                    <a:pt x="7386" y="4651"/>
                    <a:pt x="6991" y="5228"/>
                    <a:pt x="6383" y="5471"/>
                  </a:cubicBezTo>
                  <a:cubicBezTo>
                    <a:pt x="2614" y="6930"/>
                    <a:pt x="0" y="10699"/>
                    <a:pt x="304" y="15076"/>
                  </a:cubicBezTo>
                  <a:cubicBezTo>
                    <a:pt x="638" y="19940"/>
                    <a:pt x="4803" y="23800"/>
                    <a:pt x="9696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0" y="6839"/>
                    <a:pt x="13313" y="5471"/>
                  </a:cubicBezTo>
                  <a:cubicBezTo>
                    <a:pt x="12705" y="5228"/>
                    <a:pt x="12310" y="4651"/>
                    <a:pt x="12310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375500" y="1647725"/>
              <a:ext cx="217350" cy="25"/>
            </a:xfrm>
            <a:custGeom>
              <a:avLst/>
              <a:gdLst/>
              <a:ahLst/>
              <a:cxnLst/>
              <a:rect l="l" t="t" r="r" b="b"/>
              <a:pathLst>
                <a:path w="8694" h="1" fill="none" extrusionOk="0">
                  <a:moveTo>
                    <a:pt x="0" y="0"/>
                  </a:moveTo>
                  <a:lnTo>
                    <a:pt x="869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2"/>
          <p:cNvGrpSpPr/>
          <p:nvPr/>
        </p:nvGrpSpPr>
        <p:grpSpPr>
          <a:xfrm rot="-271104">
            <a:off x="8351144" y="2263357"/>
            <a:ext cx="392771" cy="540912"/>
            <a:chOff x="2089700" y="3763250"/>
            <a:chExt cx="640625" cy="882250"/>
          </a:xfrm>
        </p:grpSpPr>
        <p:sp>
          <p:nvSpPr>
            <p:cNvPr id="138" name="Google Shape;138;p2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2156575" y="376325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0"/>
                  </a:moveTo>
                  <a:lnTo>
                    <a:pt x="1352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2"/>
          <p:cNvGrpSpPr/>
          <p:nvPr/>
        </p:nvGrpSpPr>
        <p:grpSpPr>
          <a:xfrm rot="1296631">
            <a:off x="2396885" y="139291"/>
            <a:ext cx="391829" cy="540903"/>
            <a:chOff x="2826025" y="3763250"/>
            <a:chExt cx="639100" cy="882250"/>
          </a:xfrm>
        </p:grpSpPr>
        <p:sp>
          <p:nvSpPr>
            <p:cNvPr id="148" name="Google Shape;148;p2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" name="Google Shape;157;p2"/>
          <p:cNvGrpSpPr/>
          <p:nvPr/>
        </p:nvGrpSpPr>
        <p:grpSpPr>
          <a:xfrm rot="1097941">
            <a:off x="3665219" y="4514688"/>
            <a:ext cx="261382" cy="348964"/>
            <a:chOff x="585125" y="1661400"/>
            <a:chExt cx="426325" cy="569175"/>
          </a:xfrm>
        </p:grpSpPr>
        <p:sp>
          <p:nvSpPr>
            <p:cNvPr id="158" name="Google Shape;158;p2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2"/>
          <p:cNvGrpSpPr/>
          <p:nvPr/>
        </p:nvGrpSpPr>
        <p:grpSpPr>
          <a:xfrm>
            <a:off x="1421449" y="471085"/>
            <a:ext cx="261380" cy="348961"/>
            <a:chOff x="1374650" y="1661400"/>
            <a:chExt cx="426325" cy="569175"/>
          </a:xfrm>
        </p:grpSpPr>
        <p:sp>
          <p:nvSpPr>
            <p:cNvPr id="161" name="Google Shape;161;p2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" name="Google Shape;163;p2"/>
          <p:cNvGrpSpPr/>
          <p:nvPr/>
        </p:nvGrpSpPr>
        <p:grpSpPr>
          <a:xfrm>
            <a:off x="7740461" y="215585"/>
            <a:ext cx="261380" cy="348961"/>
            <a:chOff x="1374650" y="1661400"/>
            <a:chExt cx="426325" cy="569175"/>
          </a:xfrm>
        </p:grpSpPr>
        <p:sp>
          <p:nvSpPr>
            <p:cNvPr id="164" name="Google Shape;164;p2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2"/>
          <p:cNvGrpSpPr/>
          <p:nvPr/>
        </p:nvGrpSpPr>
        <p:grpSpPr>
          <a:xfrm rot="691136">
            <a:off x="358537" y="4085318"/>
            <a:ext cx="295404" cy="672821"/>
            <a:chOff x="358432" y="4085134"/>
            <a:chExt cx="295392" cy="672792"/>
          </a:xfrm>
        </p:grpSpPr>
        <p:grpSp>
          <p:nvGrpSpPr>
            <p:cNvPr id="167" name="Google Shape;167;p2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168" name="Google Shape;168;p2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" name="Google Shape;177;p2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3"/>
          <p:cNvSpPr txBox="1">
            <a:spLocks noGrp="1"/>
          </p:cNvSpPr>
          <p:nvPr>
            <p:ph type="ctrTitle"/>
          </p:nvPr>
        </p:nvSpPr>
        <p:spPr>
          <a:xfrm>
            <a:off x="2844000" y="539500"/>
            <a:ext cx="34560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98" name="Google Shape;598;p13"/>
          <p:cNvSpPr txBox="1">
            <a:spLocks noGrp="1"/>
          </p:cNvSpPr>
          <p:nvPr>
            <p:ph type="subTitle" idx="1"/>
          </p:nvPr>
        </p:nvSpPr>
        <p:spPr>
          <a:xfrm>
            <a:off x="3116100" y="1767125"/>
            <a:ext cx="2911800" cy="110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4"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4"/>
          <p:cNvSpPr txBox="1">
            <a:spLocks noGrp="1"/>
          </p:cNvSpPr>
          <p:nvPr>
            <p:ph type="ctrTitle"/>
          </p:nvPr>
        </p:nvSpPr>
        <p:spPr>
          <a:xfrm>
            <a:off x="2844000" y="539500"/>
            <a:ext cx="34560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01" name="Google Shape;601;p14"/>
          <p:cNvSpPr txBox="1">
            <a:spLocks noGrp="1"/>
          </p:cNvSpPr>
          <p:nvPr>
            <p:ph type="subTitle" idx="1"/>
          </p:nvPr>
        </p:nvSpPr>
        <p:spPr>
          <a:xfrm>
            <a:off x="1868600" y="3336766"/>
            <a:ext cx="22716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602" name="Google Shape;602;p14"/>
          <p:cNvSpPr txBox="1">
            <a:spLocks noGrp="1"/>
          </p:cNvSpPr>
          <p:nvPr>
            <p:ph type="subTitle" idx="2"/>
          </p:nvPr>
        </p:nvSpPr>
        <p:spPr>
          <a:xfrm>
            <a:off x="5003824" y="3336766"/>
            <a:ext cx="22716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603" name="Google Shape;603;p14"/>
          <p:cNvSpPr txBox="1">
            <a:spLocks noGrp="1"/>
          </p:cNvSpPr>
          <p:nvPr>
            <p:ph type="subTitle" idx="3"/>
          </p:nvPr>
        </p:nvSpPr>
        <p:spPr>
          <a:xfrm>
            <a:off x="1868850" y="2953450"/>
            <a:ext cx="266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04" name="Google Shape;604;p14"/>
          <p:cNvSpPr txBox="1">
            <a:spLocks noGrp="1"/>
          </p:cNvSpPr>
          <p:nvPr>
            <p:ph type="subTitle" idx="4"/>
          </p:nvPr>
        </p:nvSpPr>
        <p:spPr>
          <a:xfrm>
            <a:off x="4611300" y="2953450"/>
            <a:ext cx="266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15"/>
          <p:cNvSpPr txBox="1">
            <a:spLocks noGrp="1"/>
          </p:cNvSpPr>
          <p:nvPr>
            <p:ph type="title" hasCustomPrompt="1"/>
          </p:nvPr>
        </p:nvSpPr>
        <p:spPr>
          <a:xfrm>
            <a:off x="1450675" y="2904889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4900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7" name="Google Shape;607;p15"/>
          <p:cNvSpPr txBox="1">
            <a:spLocks noGrp="1"/>
          </p:cNvSpPr>
          <p:nvPr>
            <p:ph type="title" idx="2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608" name="Google Shape;608;p15"/>
          <p:cNvSpPr txBox="1">
            <a:spLocks noGrp="1"/>
          </p:cNvSpPr>
          <p:nvPr>
            <p:ph type="title" idx="3" hasCustomPrompt="1"/>
          </p:nvPr>
        </p:nvSpPr>
        <p:spPr>
          <a:xfrm>
            <a:off x="6238200" y="3152369"/>
            <a:ext cx="1079700" cy="4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600"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r>
              <a:t>xx%</a:t>
            </a:r>
          </a:p>
        </p:txBody>
      </p:sp>
      <p:sp>
        <p:nvSpPr>
          <p:cNvPr id="609" name="Google Shape;609;p15"/>
          <p:cNvSpPr txBox="1">
            <a:spLocks noGrp="1"/>
          </p:cNvSpPr>
          <p:nvPr>
            <p:ph type="subTitle" idx="1"/>
          </p:nvPr>
        </p:nvSpPr>
        <p:spPr>
          <a:xfrm>
            <a:off x="2239975" y="2904900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10" name="Google Shape;610;p15"/>
          <p:cNvSpPr txBox="1">
            <a:spLocks noGrp="1"/>
          </p:cNvSpPr>
          <p:nvPr>
            <p:ph type="subTitle" idx="4"/>
          </p:nvPr>
        </p:nvSpPr>
        <p:spPr>
          <a:xfrm>
            <a:off x="2239975" y="3295506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1" name="Google Shape;611;p15"/>
          <p:cNvSpPr txBox="1">
            <a:spLocks noGrp="1"/>
          </p:cNvSpPr>
          <p:nvPr>
            <p:ph type="subTitle" idx="5"/>
          </p:nvPr>
        </p:nvSpPr>
        <p:spPr>
          <a:xfrm>
            <a:off x="2239975" y="1796400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12" name="Google Shape;612;p15"/>
          <p:cNvSpPr txBox="1">
            <a:spLocks noGrp="1"/>
          </p:cNvSpPr>
          <p:nvPr>
            <p:ph type="subTitle" idx="6"/>
          </p:nvPr>
        </p:nvSpPr>
        <p:spPr>
          <a:xfrm>
            <a:off x="2239975" y="2173788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3" name="Google Shape;613;p15"/>
          <p:cNvSpPr txBox="1">
            <a:spLocks noGrp="1"/>
          </p:cNvSpPr>
          <p:nvPr>
            <p:ph type="title" idx="7" hasCustomPrompt="1"/>
          </p:nvPr>
        </p:nvSpPr>
        <p:spPr>
          <a:xfrm>
            <a:off x="1826250" y="3712106"/>
            <a:ext cx="1079700" cy="4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600"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r>
              <a:t>xx%</a:t>
            </a:r>
          </a:p>
        </p:txBody>
      </p:sp>
      <p:sp>
        <p:nvSpPr>
          <p:cNvPr id="614" name="Google Shape;614;p15"/>
          <p:cNvSpPr txBox="1">
            <a:spLocks noGrp="1"/>
          </p:cNvSpPr>
          <p:nvPr>
            <p:ph type="subTitle" idx="8"/>
          </p:nvPr>
        </p:nvSpPr>
        <p:spPr>
          <a:xfrm>
            <a:off x="5299325" y="1796400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15" name="Google Shape;615;p15"/>
          <p:cNvSpPr txBox="1">
            <a:spLocks noGrp="1"/>
          </p:cNvSpPr>
          <p:nvPr>
            <p:ph type="subTitle" idx="9"/>
          </p:nvPr>
        </p:nvSpPr>
        <p:spPr>
          <a:xfrm>
            <a:off x="5299325" y="2173788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6" name="Google Shape;616;p15"/>
          <p:cNvSpPr txBox="1">
            <a:spLocks noGrp="1"/>
          </p:cNvSpPr>
          <p:nvPr>
            <p:ph type="subTitle" idx="13"/>
          </p:nvPr>
        </p:nvSpPr>
        <p:spPr>
          <a:xfrm>
            <a:off x="5299325" y="2904900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17" name="Google Shape;617;p15"/>
          <p:cNvSpPr txBox="1">
            <a:spLocks noGrp="1"/>
          </p:cNvSpPr>
          <p:nvPr>
            <p:ph type="subTitle" idx="14"/>
          </p:nvPr>
        </p:nvSpPr>
        <p:spPr>
          <a:xfrm>
            <a:off x="5299325" y="3295506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618" name="Google Shape;618;p15"/>
          <p:cNvGrpSpPr/>
          <p:nvPr/>
        </p:nvGrpSpPr>
        <p:grpSpPr>
          <a:xfrm rot="-9602403">
            <a:off x="558981" y="4336449"/>
            <a:ext cx="178927" cy="431919"/>
            <a:chOff x="2264475" y="553475"/>
            <a:chExt cx="291825" cy="704450"/>
          </a:xfrm>
        </p:grpSpPr>
        <p:sp>
          <p:nvSpPr>
            <p:cNvPr id="619" name="Google Shape;619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15"/>
          <p:cNvGrpSpPr/>
          <p:nvPr/>
        </p:nvGrpSpPr>
        <p:grpSpPr>
          <a:xfrm rot="-770095">
            <a:off x="1595049" y="4267298"/>
            <a:ext cx="178924" cy="431912"/>
            <a:chOff x="2264475" y="553475"/>
            <a:chExt cx="291825" cy="704450"/>
          </a:xfrm>
        </p:grpSpPr>
        <p:sp>
          <p:nvSpPr>
            <p:cNvPr id="623" name="Google Shape;623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" name="Google Shape;626;p15"/>
          <p:cNvGrpSpPr/>
          <p:nvPr/>
        </p:nvGrpSpPr>
        <p:grpSpPr>
          <a:xfrm rot="-8100000">
            <a:off x="7576573" y="969916"/>
            <a:ext cx="178907" cy="431871"/>
            <a:chOff x="2264475" y="553475"/>
            <a:chExt cx="291825" cy="704450"/>
          </a:xfrm>
        </p:grpSpPr>
        <p:sp>
          <p:nvSpPr>
            <p:cNvPr id="627" name="Google Shape;627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15"/>
          <p:cNvGrpSpPr/>
          <p:nvPr/>
        </p:nvGrpSpPr>
        <p:grpSpPr>
          <a:xfrm rot="8353159" flipH="1">
            <a:off x="809370" y="3522751"/>
            <a:ext cx="178938" cy="431946"/>
            <a:chOff x="2264475" y="553475"/>
            <a:chExt cx="291825" cy="704450"/>
          </a:xfrm>
        </p:grpSpPr>
        <p:sp>
          <p:nvSpPr>
            <p:cNvPr id="631" name="Google Shape;631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" name="Google Shape;634;p15"/>
          <p:cNvGrpSpPr/>
          <p:nvPr/>
        </p:nvGrpSpPr>
        <p:grpSpPr>
          <a:xfrm rot="-1866769" flipH="1">
            <a:off x="8307535" y="1629103"/>
            <a:ext cx="178916" cy="431893"/>
            <a:chOff x="2264475" y="553475"/>
            <a:chExt cx="291825" cy="704450"/>
          </a:xfrm>
        </p:grpSpPr>
        <p:sp>
          <p:nvSpPr>
            <p:cNvPr id="635" name="Google Shape;635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15"/>
          <p:cNvGrpSpPr/>
          <p:nvPr/>
        </p:nvGrpSpPr>
        <p:grpSpPr>
          <a:xfrm rot="-10002840">
            <a:off x="8528492" y="590127"/>
            <a:ext cx="178921" cy="431905"/>
            <a:chOff x="2264475" y="553475"/>
            <a:chExt cx="291825" cy="704450"/>
          </a:xfrm>
        </p:grpSpPr>
        <p:sp>
          <p:nvSpPr>
            <p:cNvPr id="639" name="Google Shape;639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" name="Google Shape;642;p15"/>
          <p:cNvSpPr txBox="1">
            <a:spLocks noGrp="1"/>
          </p:cNvSpPr>
          <p:nvPr>
            <p:ph type="title" idx="15" hasCustomPrompt="1"/>
          </p:nvPr>
        </p:nvSpPr>
        <p:spPr>
          <a:xfrm>
            <a:off x="4510025" y="1796403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4900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3" name="Google Shape;643;p15"/>
          <p:cNvSpPr txBox="1">
            <a:spLocks noGrp="1"/>
          </p:cNvSpPr>
          <p:nvPr>
            <p:ph type="title" idx="16" hasCustomPrompt="1"/>
          </p:nvPr>
        </p:nvSpPr>
        <p:spPr>
          <a:xfrm>
            <a:off x="4510025" y="2904900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4900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4" name="Google Shape;644;p15"/>
          <p:cNvSpPr txBox="1">
            <a:spLocks noGrp="1"/>
          </p:cNvSpPr>
          <p:nvPr>
            <p:ph type="title" idx="17" hasCustomPrompt="1"/>
          </p:nvPr>
        </p:nvSpPr>
        <p:spPr>
          <a:xfrm>
            <a:off x="1450675" y="1796400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4900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6">
    <p:bg>
      <p:bgPr>
        <a:solidFill>
          <a:schemeClr val="accent1"/>
        </a:soli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18"/>
          <p:cNvSpPr/>
          <p:nvPr/>
        </p:nvSpPr>
        <p:spPr>
          <a:xfrm>
            <a:off x="1182900" y="1361850"/>
            <a:ext cx="6778200" cy="24198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18"/>
          <p:cNvSpPr txBox="1">
            <a:spLocks noGrp="1"/>
          </p:cNvSpPr>
          <p:nvPr>
            <p:ph type="subTitle" idx="1"/>
          </p:nvPr>
        </p:nvSpPr>
        <p:spPr>
          <a:xfrm>
            <a:off x="2162350" y="1632156"/>
            <a:ext cx="4781400" cy="12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9144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marR="9144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marR="9144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marR="9144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marR="9144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marR="9144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marR="9144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marR="9144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marR="9144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sp>
        <p:nvSpPr>
          <p:cNvPr id="769" name="Google Shape;769;p18"/>
          <p:cNvSpPr txBox="1">
            <a:spLocks noGrp="1"/>
          </p:cNvSpPr>
          <p:nvPr>
            <p:ph type="title"/>
          </p:nvPr>
        </p:nvSpPr>
        <p:spPr>
          <a:xfrm>
            <a:off x="2162250" y="2980775"/>
            <a:ext cx="4781400" cy="6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900"/>
              <a:buFont typeface="Poppins Medium"/>
              <a:buNone/>
              <a:defRPr sz="20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grpSp>
        <p:nvGrpSpPr>
          <p:cNvPr id="770" name="Google Shape;770;p18"/>
          <p:cNvGrpSpPr/>
          <p:nvPr/>
        </p:nvGrpSpPr>
        <p:grpSpPr>
          <a:xfrm flipH="1">
            <a:off x="7381209" y="310901"/>
            <a:ext cx="538593" cy="531588"/>
            <a:chOff x="3589725" y="3764775"/>
            <a:chExt cx="878475" cy="867050"/>
          </a:xfrm>
        </p:grpSpPr>
        <p:sp>
          <p:nvSpPr>
            <p:cNvPr id="771" name="Google Shape;771;p18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18"/>
          <p:cNvGrpSpPr/>
          <p:nvPr/>
        </p:nvGrpSpPr>
        <p:grpSpPr>
          <a:xfrm rot="698390" flipH="1">
            <a:off x="8523267" y="1273161"/>
            <a:ext cx="263713" cy="499929"/>
            <a:chOff x="6269100" y="498000"/>
            <a:chExt cx="430125" cy="815400"/>
          </a:xfrm>
        </p:grpSpPr>
        <p:sp>
          <p:nvSpPr>
            <p:cNvPr id="777" name="Google Shape;777;p1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" name="Google Shape;784;p18"/>
          <p:cNvGrpSpPr/>
          <p:nvPr/>
        </p:nvGrpSpPr>
        <p:grpSpPr>
          <a:xfrm rot="-798926" flipH="1">
            <a:off x="8376859" y="355939"/>
            <a:ext cx="297253" cy="367113"/>
            <a:chOff x="5437775" y="1647725"/>
            <a:chExt cx="484850" cy="598800"/>
          </a:xfrm>
        </p:grpSpPr>
        <p:sp>
          <p:nvSpPr>
            <p:cNvPr id="785" name="Google Shape;785;p1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18"/>
          <p:cNvGrpSpPr/>
          <p:nvPr/>
        </p:nvGrpSpPr>
        <p:grpSpPr>
          <a:xfrm rot="585439" flipH="1">
            <a:off x="1308553" y="395478"/>
            <a:ext cx="248783" cy="362446"/>
            <a:chOff x="6281275" y="2671300"/>
            <a:chExt cx="405800" cy="591200"/>
          </a:xfrm>
        </p:grpSpPr>
        <p:sp>
          <p:nvSpPr>
            <p:cNvPr id="789" name="Google Shape;789;p18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8"/>
          <p:cNvGrpSpPr/>
          <p:nvPr/>
        </p:nvGrpSpPr>
        <p:grpSpPr>
          <a:xfrm rot="-980524" flipH="1">
            <a:off x="300296" y="1358441"/>
            <a:ext cx="328452" cy="329371"/>
            <a:chOff x="1320700" y="3935750"/>
            <a:chExt cx="535750" cy="537250"/>
          </a:xfrm>
        </p:grpSpPr>
        <p:sp>
          <p:nvSpPr>
            <p:cNvPr id="796" name="Google Shape;796;p18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18"/>
          <p:cNvGrpSpPr/>
          <p:nvPr/>
        </p:nvGrpSpPr>
        <p:grpSpPr>
          <a:xfrm rot="698390" flipH="1">
            <a:off x="332667" y="289536"/>
            <a:ext cx="263713" cy="499929"/>
            <a:chOff x="6269100" y="498000"/>
            <a:chExt cx="430125" cy="815400"/>
          </a:xfrm>
        </p:grpSpPr>
        <p:sp>
          <p:nvSpPr>
            <p:cNvPr id="801" name="Google Shape;801;p1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18"/>
          <p:cNvGrpSpPr/>
          <p:nvPr/>
        </p:nvGrpSpPr>
        <p:grpSpPr>
          <a:xfrm rot="-585439">
            <a:off x="7526107" y="4409103"/>
            <a:ext cx="248783" cy="362446"/>
            <a:chOff x="6281275" y="2671300"/>
            <a:chExt cx="405800" cy="591200"/>
          </a:xfrm>
        </p:grpSpPr>
        <p:sp>
          <p:nvSpPr>
            <p:cNvPr id="809" name="Google Shape;809;p18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" name="Google Shape;815;p18"/>
          <p:cNvGrpSpPr/>
          <p:nvPr/>
        </p:nvGrpSpPr>
        <p:grpSpPr>
          <a:xfrm rot="980524">
            <a:off x="8361257" y="4425641"/>
            <a:ext cx="328452" cy="329371"/>
            <a:chOff x="1320700" y="3935750"/>
            <a:chExt cx="535750" cy="537250"/>
          </a:xfrm>
        </p:grpSpPr>
        <p:sp>
          <p:nvSpPr>
            <p:cNvPr id="816" name="Google Shape;816;p18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8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18"/>
          <p:cNvGrpSpPr/>
          <p:nvPr/>
        </p:nvGrpSpPr>
        <p:grpSpPr>
          <a:xfrm rot="-698390">
            <a:off x="8582288" y="3496611"/>
            <a:ext cx="263713" cy="499929"/>
            <a:chOff x="6269100" y="498000"/>
            <a:chExt cx="430125" cy="815400"/>
          </a:xfrm>
        </p:grpSpPr>
        <p:sp>
          <p:nvSpPr>
            <p:cNvPr id="821" name="Google Shape;821;p1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18"/>
          <p:cNvGrpSpPr/>
          <p:nvPr/>
        </p:nvGrpSpPr>
        <p:grpSpPr>
          <a:xfrm flipH="1">
            <a:off x="195234" y="4324526"/>
            <a:ext cx="538593" cy="531588"/>
            <a:chOff x="3589725" y="3764775"/>
            <a:chExt cx="878475" cy="867050"/>
          </a:xfrm>
        </p:grpSpPr>
        <p:sp>
          <p:nvSpPr>
            <p:cNvPr id="829" name="Google Shape;829;p18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8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8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8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8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18"/>
          <p:cNvGrpSpPr/>
          <p:nvPr/>
        </p:nvGrpSpPr>
        <p:grpSpPr>
          <a:xfrm rot="698390" flipH="1">
            <a:off x="1327367" y="4388586"/>
            <a:ext cx="263713" cy="499929"/>
            <a:chOff x="6269100" y="498000"/>
            <a:chExt cx="430125" cy="815400"/>
          </a:xfrm>
        </p:grpSpPr>
        <p:sp>
          <p:nvSpPr>
            <p:cNvPr id="835" name="Google Shape;835;p1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" name="Google Shape;842;p18"/>
          <p:cNvGrpSpPr/>
          <p:nvPr/>
        </p:nvGrpSpPr>
        <p:grpSpPr>
          <a:xfrm rot="-798926" flipH="1">
            <a:off x="273884" y="3563014"/>
            <a:ext cx="297253" cy="367113"/>
            <a:chOff x="5437775" y="1647725"/>
            <a:chExt cx="484850" cy="598800"/>
          </a:xfrm>
        </p:grpSpPr>
        <p:sp>
          <p:nvSpPr>
            <p:cNvPr id="843" name="Google Shape;843;p1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20"/>
          <p:cNvSpPr txBox="1">
            <a:spLocks noGrp="1"/>
          </p:cNvSpPr>
          <p:nvPr>
            <p:ph type="title"/>
          </p:nvPr>
        </p:nvSpPr>
        <p:spPr>
          <a:xfrm>
            <a:off x="713225" y="540000"/>
            <a:ext cx="739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953" name="Google Shape;953;p20"/>
          <p:cNvSpPr txBox="1">
            <a:spLocks noGrp="1"/>
          </p:cNvSpPr>
          <p:nvPr>
            <p:ph type="body" idx="1"/>
          </p:nvPr>
        </p:nvSpPr>
        <p:spPr>
          <a:xfrm>
            <a:off x="713225" y="1415525"/>
            <a:ext cx="5664300" cy="29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274320" lvl="0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  <a:defRPr sz="16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954" name="Google Shape;954;p20"/>
          <p:cNvGrpSpPr/>
          <p:nvPr/>
        </p:nvGrpSpPr>
        <p:grpSpPr>
          <a:xfrm rot="2700000">
            <a:off x="8259362" y="4148732"/>
            <a:ext cx="294913" cy="672728"/>
            <a:chOff x="1347275" y="2417475"/>
            <a:chExt cx="481050" cy="1097325"/>
          </a:xfrm>
        </p:grpSpPr>
        <p:sp>
          <p:nvSpPr>
            <p:cNvPr id="955" name="Google Shape;955;p20"/>
            <p:cNvSpPr/>
            <p:nvPr/>
          </p:nvSpPr>
          <p:spPr>
            <a:xfrm>
              <a:off x="1482550" y="2714600"/>
              <a:ext cx="287250" cy="503825"/>
            </a:xfrm>
            <a:custGeom>
              <a:avLst/>
              <a:gdLst/>
              <a:ahLst/>
              <a:cxnLst/>
              <a:rect l="l" t="t" r="r" b="b"/>
              <a:pathLst>
                <a:path w="11490" h="20153" extrusionOk="0">
                  <a:moveTo>
                    <a:pt x="0" y="1"/>
                  </a:moveTo>
                  <a:lnTo>
                    <a:pt x="0" y="20153"/>
                  </a:lnTo>
                  <a:lnTo>
                    <a:pt x="11490" y="20153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1406550" y="2606700"/>
              <a:ext cx="363250" cy="612500"/>
            </a:xfrm>
            <a:custGeom>
              <a:avLst/>
              <a:gdLst/>
              <a:ahLst/>
              <a:cxnLst/>
              <a:rect l="l" t="t" r="r" b="b"/>
              <a:pathLst>
                <a:path w="14530" h="24500" fill="none" extrusionOk="0">
                  <a:moveTo>
                    <a:pt x="1" y="0"/>
                  </a:moveTo>
                  <a:lnTo>
                    <a:pt x="14530" y="0"/>
                  </a:lnTo>
                  <a:lnTo>
                    <a:pt x="14530" y="24499"/>
                  </a:lnTo>
                  <a:lnTo>
                    <a:pt x="1" y="24499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1489375" y="3219175"/>
              <a:ext cx="196850" cy="136800"/>
            </a:xfrm>
            <a:custGeom>
              <a:avLst/>
              <a:gdLst/>
              <a:ahLst/>
              <a:cxnLst/>
              <a:rect l="l" t="t" r="r" b="b"/>
              <a:pathLst>
                <a:path w="7874" h="5472" fill="none" extrusionOk="0">
                  <a:moveTo>
                    <a:pt x="6931" y="5471"/>
                  </a:moveTo>
                  <a:lnTo>
                    <a:pt x="943" y="5471"/>
                  </a:lnTo>
                  <a:lnTo>
                    <a:pt x="1" y="0"/>
                  </a:lnTo>
                  <a:lnTo>
                    <a:pt x="7873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0"/>
            <p:cNvSpPr/>
            <p:nvPr/>
          </p:nvSpPr>
          <p:spPr>
            <a:xfrm>
              <a:off x="1550925" y="2491200"/>
              <a:ext cx="72225" cy="115525"/>
            </a:xfrm>
            <a:custGeom>
              <a:avLst/>
              <a:gdLst/>
              <a:ahLst/>
              <a:cxnLst/>
              <a:rect l="l" t="t" r="r" b="b"/>
              <a:pathLst>
                <a:path w="2889" h="4621" fill="none" extrusionOk="0">
                  <a:moveTo>
                    <a:pt x="1" y="0"/>
                  </a:moveTo>
                  <a:lnTo>
                    <a:pt x="2889" y="0"/>
                  </a:lnTo>
                  <a:lnTo>
                    <a:pt x="2889" y="4620"/>
                  </a:lnTo>
                  <a:lnTo>
                    <a:pt x="1" y="462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1477225" y="2417475"/>
              <a:ext cx="235600" cy="73750"/>
            </a:xfrm>
            <a:custGeom>
              <a:avLst/>
              <a:gdLst/>
              <a:ahLst/>
              <a:cxnLst/>
              <a:rect l="l" t="t" r="r" b="b"/>
              <a:pathLst>
                <a:path w="9424" h="2950" fill="none" extrusionOk="0">
                  <a:moveTo>
                    <a:pt x="9423" y="1521"/>
                  </a:moveTo>
                  <a:lnTo>
                    <a:pt x="9423" y="1429"/>
                  </a:lnTo>
                  <a:cubicBezTo>
                    <a:pt x="9423" y="670"/>
                    <a:pt x="8815" y="1"/>
                    <a:pt x="8025" y="1"/>
                  </a:cubicBezTo>
                  <a:lnTo>
                    <a:pt x="1399" y="1"/>
                  </a:lnTo>
                  <a:cubicBezTo>
                    <a:pt x="639" y="1"/>
                    <a:pt x="1" y="609"/>
                    <a:pt x="1" y="1429"/>
                  </a:cubicBezTo>
                  <a:lnTo>
                    <a:pt x="1" y="1521"/>
                  </a:lnTo>
                  <a:cubicBezTo>
                    <a:pt x="1" y="2281"/>
                    <a:pt x="608" y="2949"/>
                    <a:pt x="1399" y="2949"/>
                  </a:cubicBezTo>
                  <a:lnTo>
                    <a:pt x="8025" y="2949"/>
                  </a:lnTo>
                  <a:cubicBezTo>
                    <a:pt x="8785" y="2949"/>
                    <a:pt x="9423" y="2341"/>
                    <a:pt x="9423" y="152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1588175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1588175" y="282022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0"/>
            <p:cNvSpPr/>
            <p:nvPr/>
          </p:nvSpPr>
          <p:spPr>
            <a:xfrm>
              <a:off x="1588175" y="29630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0"/>
            <p:cNvSpPr/>
            <p:nvPr/>
          </p:nvSpPr>
          <p:spPr>
            <a:xfrm>
              <a:off x="1588175" y="31051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1347275" y="2606700"/>
              <a:ext cx="481050" cy="25"/>
            </a:xfrm>
            <a:custGeom>
              <a:avLst/>
              <a:gdLst/>
              <a:ahLst/>
              <a:cxnLst/>
              <a:rect l="l" t="t" r="r" b="b"/>
              <a:pathLst>
                <a:path w="19242" h="1" fill="none" extrusionOk="0">
                  <a:moveTo>
                    <a:pt x="1" y="0"/>
                  </a:moveTo>
                  <a:lnTo>
                    <a:pt x="1924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20"/>
          <p:cNvGrpSpPr/>
          <p:nvPr/>
        </p:nvGrpSpPr>
        <p:grpSpPr>
          <a:xfrm flipH="1">
            <a:off x="6428852" y="4270964"/>
            <a:ext cx="538578" cy="531588"/>
            <a:chOff x="4455250" y="3764775"/>
            <a:chExt cx="878450" cy="867050"/>
          </a:xfrm>
        </p:grpSpPr>
        <p:sp>
          <p:nvSpPr>
            <p:cNvPr id="966" name="Google Shape;966;p20"/>
            <p:cNvSpPr/>
            <p:nvPr/>
          </p:nvSpPr>
          <p:spPr>
            <a:xfrm>
              <a:off x="4455250" y="3764775"/>
              <a:ext cx="878450" cy="867050"/>
            </a:xfrm>
            <a:custGeom>
              <a:avLst/>
              <a:gdLst/>
              <a:ahLst/>
              <a:cxnLst/>
              <a:rect l="l" t="t" r="r" b="b"/>
              <a:pathLst>
                <a:path w="35138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49" y="15624"/>
                  </a:lnTo>
                  <a:cubicBezTo>
                    <a:pt x="7782" y="16991"/>
                    <a:pt x="6839" y="18724"/>
                    <a:pt x="6444" y="20639"/>
                  </a:cubicBezTo>
                  <a:lnTo>
                    <a:pt x="632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03" y="29910"/>
                  </a:lnTo>
                  <a:cubicBezTo>
                    <a:pt x="0" y="30913"/>
                    <a:pt x="0" y="32615"/>
                    <a:pt x="1003" y="33648"/>
                  </a:cubicBezTo>
                  <a:lnTo>
                    <a:pt x="1003" y="33648"/>
                  </a:lnTo>
                  <a:cubicBezTo>
                    <a:pt x="2037" y="34682"/>
                    <a:pt x="3739" y="34682"/>
                    <a:pt x="4772" y="33648"/>
                  </a:cubicBezTo>
                  <a:lnTo>
                    <a:pt x="6292" y="32128"/>
                  </a:lnTo>
                  <a:cubicBezTo>
                    <a:pt x="8146" y="30274"/>
                    <a:pt x="10608" y="29028"/>
                    <a:pt x="13253" y="28663"/>
                  </a:cubicBezTo>
                  <a:lnTo>
                    <a:pt x="14134" y="28572"/>
                  </a:lnTo>
                  <a:cubicBezTo>
                    <a:pt x="16292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4710575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4" y="1"/>
                  </a:moveTo>
                  <a:lnTo>
                    <a:pt x="0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4947650" y="3890900"/>
              <a:ext cx="85900" cy="86675"/>
            </a:xfrm>
            <a:custGeom>
              <a:avLst/>
              <a:gdLst/>
              <a:ahLst/>
              <a:cxnLst/>
              <a:rect l="l" t="t" r="r" b="b"/>
              <a:pathLst>
                <a:path w="3436" h="3467" fill="none" extrusionOk="0">
                  <a:moveTo>
                    <a:pt x="1" y="1"/>
                  </a:moveTo>
                  <a:lnTo>
                    <a:pt x="3435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4839750" y="39995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0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4731075" y="4107475"/>
              <a:ext cx="86675" cy="85900"/>
            </a:xfrm>
            <a:custGeom>
              <a:avLst/>
              <a:gdLst/>
              <a:ahLst/>
              <a:cxnLst/>
              <a:rect l="l" t="t" r="r" b="b"/>
              <a:pathLst>
                <a:path w="3467" h="3436" fill="none" extrusionOk="0">
                  <a:moveTo>
                    <a:pt x="1" y="1"/>
                  </a:moveTo>
                  <a:lnTo>
                    <a:pt x="3466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" name="Google Shape;971;p20"/>
          <p:cNvGrpSpPr/>
          <p:nvPr/>
        </p:nvGrpSpPr>
        <p:grpSpPr>
          <a:xfrm rot="-751181">
            <a:off x="7547819" y="3688387"/>
            <a:ext cx="344764" cy="346159"/>
            <a:chOff x="2128450" y="1664425"/>
            <a:chExt cx="562350" cy="564625"/>
          </a:xfrm>
        </p:grpSpPr>
        <p:sp>
          <p:nvSpPr>
            <p:cNvPr id="972" name="Google Shape;972;p20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0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0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0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0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0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20"/>
          <p:cNvGrpSpPr/>
          <p:nvPr/>
        </p:nvGrpSpPr>
        <p:grpSpPr>
          <a:xfrm rot="-271104">
            <a:off x="8046344" y="2339557"/>
            <a:ext cx="392771" cy="540912"/>
            <a:chOff x="2089700" y="3763250"/>
            <a:chExt cx="640625" cy="882250"/>
          </a:xfrm>
        </p:grpSpPr>
        <p:sp>
          <p:nvSpPr>
            <p:cNvPr id="981" name="Google Shape;981;p20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0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2156575" y="376325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0"/>
                  </a:moveTo>
                  <a:lnTo>
                    <a:pt x="1352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0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0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20"/>
          <p:cNvGrpSpPr/>
          <p:nvPr/>
        </p:nvGrpSpPr>
        <p:grpSpPr>
          <a:xfrm rot="980524">
            <a:off x="8442212" y="1290566"/>
            <a:ext cx="328452" cy="329371"/>
            <a:chOff x="1320700" y="3935750"/>
            <a:chExt cx="535750" cy="537250"/>
          </a:xfrm>
        </p:grpSpPr>
        <p:sp>
          <p:nvSpPr>
            <p:cNvPr id="991" name="Google Shape;991;p20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0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0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0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22"/>
          <p:cNvSpPr txBox="1">
            <a:spLocks noGrp="1"/>
          </p:cNvSpPr>
          <p:nvPr>
            <p:ph type="title"/>
          </p:nvPr>
        </p:nvSpPr>
        <p:spPr>
          <a:xfrm>
            <a:off x="0" y="2202850"/>
            <a:ext cx="4818600" cy="107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1021" name="Google Shape;1021;p22"/>
          <p:cNvGrpSpPr/>
          <p:nvPr/>
        </p:nvGrpSpPr>
        <p:grpSpPr>
          <a:xfrm rot="-8100000">
            <a:off x="7418798" y="323566"/>
            <a:ext cx="178907" cy="431871"/>
            <a:chOff x="2264475" y="553475"/>
            <a:chExt cx="291825" cy="704450"/>
          </a:xfrm>
        </p:grpSpPr>
        <p:sp>
          <p:nvSpPr>
            <p:cNvPr id="1022" name="Google Shape;1022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" name="Google Shape;1025;p22"/>
          <p:cNvGrpSpPr/>
          <p:nvPr/>
        </p:nvGrpSpPr>
        <p:grpSpPr>
          <a:xfrm rot="-1866769" flipH="1">
            <a:off x="8341310" y="1313528"/>
            <a:ext cx="178916" cy="431893"/>
            <a:chOff x="2264475" y="553475"/>
            <a:chExt cx="291825" cy="704450"/>
          </a:xfrm>
        </p:grpSpPr>
        <p:sp>
          <p:nvSpPr>
            <p:cNvPr id="1026" name="Google Shape;1026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" name="Google Shape;1029;p22"/>
          <p:cNvGrpSpPr/>
          <p:nvPr/>
        </p:nvGrpSpPr>
        <p:grpSpPr>
          <a:xfrm rot="-10002840">
            <a:off x="8341317" y="415352"/>
            <a:ext cx="178921" cy="431905"/>
            <a:chOff x="2264475" y="553475"/>
            <a:chExt cx="291825" cy="704450"/>
          </a:xfrm>
        </p:grpSpPr>
        <p:sp>
          <p:nvSpPr>
            <p:cNvPr id="1030" name="Google Shape;1030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22"/>
          <p:cNvGrpSpPr/>
          <p:nvPr/>
        </p:nvGrpSpPr>
        <p:grpSpPr>
          <a:xfrm rot="-8100000">
            <a:off x="623773" y="4374391"/>
            <a:ext cx="178907" cy="431871"/>
            <a:chOff x="2264475" y="553475"/>
            <a:chExt cx="291825" cy="704450"/>
          </a:xfrm>
        </p:grpSpPr>
        <p:sp>
          <p:nvSpPr>
            <p:cNvPr id="1034" name="Google Shape;1034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22"/>
          <p:cNvGrpSpPr/>
          <p:nvPr/>
        </p:nvGrpSpPr>
        <p:grpSpPr>
          <a:xfrm rot="-10002840">
            <a:off x="623767" y="3678227"/>
            <a:ext cx="178921" cy="431905"/>
            <a:chOff x="2264475" y="553475"/>
            <a:chExt cx="291825" cy="704450"/>
          </a:xfrm>
        </p:grpSpPr>
        <p:sp>
          <p:nvSpPr>
            <p:cNvPr id="1038" name="Google Shape;1038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" name="Google Shape;1041;p22"/>
          <p:cNvGrpSpPr/>
          <p:nvPr/>
        </p:nvGrpSpPr>
        <p:grpSpPr>
          <a:xfrm rot="-1866769" flipH="1">
            <a:off x="1446360" y="4374378"/>
            <a:ext cx="178916" cy="431893"/>
            <a:chOff x="2264475" y="553475"/>
            <a:chExt cx="291825" cy="704450"/>
          </a:xfrm>
        </p:grpSpPr>
        <p:sp>
          <p:nvSpPr>
            <p:cNvPr id="1042" name="Google Shape;1042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1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047" name="Google Shape;1047;p23"/>
          <p:cNvSpPr txBox="1">
            <a:spLocks noGrp="1"/>
          </p:cNvSpPr>
          <p:nvPr>
            <p:ph type="subTitle" idx="1"/>
          </p:nvPr>
        </p:nvSpPr>
        <p:spPr>
          <a:xfrm>
            <a:off x="2674976" y="2480875"/>
            <a:ext cx="18189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48" name="Google Shape;1048;p23"/>
          <p:cNvSpPr txBox="1">
            <a:spLocks noGrp="1"/>
          </p:cNvSpPr>
          <p:nvPr>
            <p:ph type="subTitle" idx="2"/>
          </p:nvPr>
        </p:nvSpPr>
        <p:spPr>
          <a:xfrm>
            <a:off x="2674973" y="3010064"/>
            <a:ext cx="18189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49" name="Google Shape;1049;p23"/>
          <p:cNvSpPr txBox="1">
            <a:spLocks noGrp="1"/>
          </p:cNvSpPr>
          <p:nvPr>
            <p:ph type="subTitle" idx="3"/>
          </p:nvPr>
        </p:nvSpPr>
        <p:spPr>
          <a:xfrm>
            <a:off x="713225" y="2480875"/>
            <a:ext cx="18189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50" name="Google Shape;1050;p23"/>
          <p:cNvSpPr txBox="1">
            <a:spLocks noGrp="1"/>
          </p:cNvSpPr>
          <p:nvPr>
            <p:ph type="subTitle" idx="4"/>
          </p:nvPr>
        </p:nvSpPr>
        <p:spPr>
          <a:xfrm>
            <a:off x="713225" y="3010064"/>
            <a:ext cx="18189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51" name="Google Shape;1051;p23"/>
          <p:cNvSpPr txBox="1">
            <a:spLocks noGrp="1"/>
          </p:cNvSpPr>
          <p:nvPr>
            <p:ph type="subTitle" idx="5"/>
          </p:nvPr>
        </p:nvSpPr>
        <p:spPr>
          <a:xfrm>
            <a:off x="4636727" y="2480875"/>
            <a:ext cx="18189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52" name="Google Shape;1052;p23"/>
          <p:cNvSpPr txBox="1">
            <a:spLocks noGrp="1"/>
          </p:cNvSpPr>
          <p:nvPr>
            <p:ph type="subTitle" idx="6"/>
          </p:nvPr>
        </p:nvSpPr>
        <p:spPr>
          <a:xfrm>
            <a:off x="4636725" y="3010064"/>
            <a:ext cx="18189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53" name="Google Shape;1053;p23"/>
          <p:cNvSpPr txBox="1">
            <a:spLocks noGrp="1"/>
          </p:cNvSpPr>
          <p:nvPr>
            <p:ph type="subTitle" idx="7"/>
          </p:nvPr>
        </p:nvSpPr>
        <p:spPr>
          <a:xfrm>
            <a:off x="6598461" y="2480875"/>
            <a:ext cx="18189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54" name="Google Shape;1054;p23"/>
          <p:cNvSpPr txBox="1">
            <a:spLocks noGrp="1"/>
          </p:cNvSpPr>
          <p:nvPr>
            <p:ph type="subTitle" idx="8"/>
          </p:nvPr>
        </p:nvSpPr>
        <p:spPr>
          <a:xfrm>
            <a:off x="6598459" y="3010064"/>
            <a:ext cx="18189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1055" name="Google Shape;1055;p23"/>
          <p:cNvGrpSpPr/>
          <p:nvPr/>
        </p:nvGrpSpPr>
        <p:grpSpPr>
          <a:xfrm rot="918602">
            <a:off x="556425" y="438850"/>
            <a:ext cx="313601" cy="201301"/>
            <a:chOff x="3766775" y="1781450"/>
            <a:chExt cx="511450" cy="328300"/>
          </a:xfrm>
        </p:grpSpPr>
        <p:sp>
          <p:nvSpPr>
            <p:cNvPr id="1056" name="Google Shape;1056;p23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" name="Google Shape;1059;p23"/>
          <p:cNvGrpSpPr/>
          <p:nvPr/>
        </p:nvGrpSpPr>
        <p:grpSpPr>
          <a:xfrm rot="-879847">
            <a:off x="549004" y="4425636"/>
            <a:ext cx="328452" cy="329372"/>
            <a:chOff x="1320700" y="3935750"/>
            <a:chExt cx="535750" cy="537250"/>
          </a:xfrm>
        </p:grpSpPr>
        <p:sp>
          <p:nvSpPr>
            <p:cNvPr id="1060" name="Google Shape;1060;p23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3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3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23"/>
          <p:cNvGrpSpPr/>
          <p:nvPr/>
        </p:nvGrpSpPr>
        <p:grpSpPr>
          <a:xfrm rot="-900111">
            <a:off x="8258155" y="4417241"/>
            <a:ext cx="345234" cy="346169"/>
            <a:chOff x="2864025" y="1664425"/>
            <a:chExt cx="563100" cy="564625"/>
          </a:xfrm>
        </p:grpSpPr>
        <p:sp>
          <p:nvSpPr>
            <p:cNvPr id="1065" name="Google Shape;1065;p23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3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3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3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3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3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3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3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2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4" name="Google Shape;1074;p24"/>
          <p:cNvGrpSpPr/>
          <p:nvPr/>
        </p:nvGrpSpPr>
        <p:grpSpPr>
          <a:xfrm rot="1815225">
            <a:off x="8324674" y="655887"/>
            <a:ext cx="313572" cy="201282"/>
            <a:chOff x="3766775" y="1781450"/>
            <a:chExt cx="511450" cy="328300"/>
          </a:xfrm>
        </p:grpSpPr>
        <p:sp>
          <p:nvSpPr>
            <p:cNvPr id="1075" name="Google Shape;1075;p24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24"/>
          <p:cNvGrpSpPr/>
          <p:nvPr/>
        </p:nvGrpSpPr>
        <p:grpSpPr>
          <a:xfrm>
            <a:off x="8696074" y="190547"/>
            <a:ext cx="261380" cy="348961"/>
            <a:chOff x="1374650" y="1661400"/>
            <a:chExt cx="426325" cy="569175"/>
          </a:xfrm>
        </p:grpSpPr>
        <p:sp>
          <p:nvSpPr>
            <p:cNvPr id="1079" name="Google Shape;1079;p24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" name="Google Shape;1081;p2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36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082" name="Google Shape;1082;p24"/>
          <p:cNvSpPr txBox="1">
            <a:spLocks noGrp="1"/>
          </p:cNvSpPr>
          <p:nvPr>
            <p:ph type="subTitle" idx="1"/>
          </p:nvPr>
        </p:nvSpPr>
        <p:spPr>
          <a:xfrm>
            <a:off x="6240750" y="1709575"/>
            <a:ext cx="1500900" cy="4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83" name="Google Shape;1083;p24"/>
          <p:cNvSpPr txBox="1">
            <a:spLocks noGrp="1"/>
          </p:cNvSpPr>
          <p:nvPr>
            <p:ph type="subTitle" idx="2"/>
          </p:nvPr>
        </p:nvSpPr>
        <p:spPr>
          <a:xfrm>
            <a:off x="6221075" y="3619025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84" name="Google Shape;1084;p24"/>
          <p:cNvSpPr txBox="1">
            <a:spLocks noGrp="1"/>
          </p:cNvSpPr>
          <p:nvPr>
            <p:ph type="subTitle" idx="3"/>
          </p:nvPr>
        </p:nvSpPr>
        <p:spPr>
          <a:xfrm>
            <a:off x="1410975" y="1709575"/>
            <a:ext cx="1500900" cy="43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85" name="Google Shape;1085;p24"/>
          <p:cNvSpPr txBox="1">
            <a:spLocks noGrp="1"/>
          </p:cNvSpPr>
          <p:nvPr>
            <p:ph type="subTitle" idx="4"/>
          </p:nvPr>
        </p:nvSpPr>
        <p:spPr>
          <a:xfrm>
            <a:off x="1391350" y="3619025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86" name="Google Shape;1086;p24"/>
          <p:cNvSpPr txBox="1">
            <a:spLocks noGrp="1"/>
          </p:cNvSpPr>
          <p:nvPr>
            <p:ph type="subTitle" idx="5"/>
          </p:nvPr>
        </p:nvSpPr>
        <p:spPr>
          <a:xfrm>
            <a:off x="3825863" y="4020225"/>
            <a:ext cx="15009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87" name="Google Shape;1087;p24"/>
          <p:cNvSpPr txBox="1">
            <a:spLocks noGrp="1"/>
          </p:cNvSpPr>
          <p:nvPr>
            <p:ph type="subTitle" idx="6"/>
          </p:nvPr>
        </p:nvSpPr>
        <p:spPr>
          <a:xfrm>
            <a:off x="3801900" y="1557175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1088" name="Google Shape;1088;p24"/>
          <p:cNvGrpSpPr/>
          <p:nvPr/>
        </p:nvGrpSpPr>
        <p:grpSpPr>
          <a:xfrm rot="-585439">
            <a:off x="8772436" y="1176278"/>
            <a:ext cx="248783" cy="362446"/>
            <a:chOff x="6281275" y="2671300"/>
            <a:chExt cx="405800" cy="591200"/>
          </a:xfrm>
        </p:grpSpPr>
        <p:sp>
          <p:nvSpPr>
            <p:cNvPr id="1089" name="Google Shape;1089;p24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24"/>
          <p:cNvGrpSpPr/>
          <p:nvPr/>
        </p:nvGrpSpPr>
        <p:grpSpPr>
          <a:xfrm rot="-464572">
            <a:off x="7872875" y="137804"/>
            <a:ext cx="221770" cy="389021"/>
            <a:chOff x="2229525" y="2649250"/>
            <a:chExt cx="361725" cy="634525"/>
          </a:xfrm>
        </p:grpSpPr>
        <p:sp>
          <p:nvSpPr>
            <p:cNvPr id="1096" name="Google Shape;1096;p24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4">
    <p:bg>
      <p:bgPr>
        <a:solidFill>
          <a:schemeClr val="accent1"/>
        </a:solidFill>
        <a:effectLst/>
      </p:bgPr>
    </p:bg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26"/>
          <p:cNvSpPr txBox="1">
            <a:spLocks noGrp="1"/>
          </p:cNvSpPr>
          <p:nvPr>
            <p:ph type="title"/>
          </p:nvPr>
        </p:nvSpPr>
        <p:spPr>
          <a:xfrm>
            <a:off x="2319650" y="2914650"/>
            <a:ext cx="4818000" cy="13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2" name="Google Shape;1112;p26"/>
          <p:cNvSpPr txBox="1">
            <a:spLocks noGrp="1"/>
          </p:cNvSpPr>
          <p:nvPr>
            <p:ph type="title" idx="2"/>
          </p:nvPr>
        </p:nvSpPr>
        <p:spPr>
          <a:xfrm>
            <a:off x="2926650" y="946025"/>
            <a:ext cx="3290700" cy="103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113" name="Google Shape;1113;p26"/>
          <p:cNvSpPr txBox="1">
            <a:spLocks noGrp="1"/>
          </p:cNvSpPr>
          <p:nvPr>
            <p:ph type="title" idx="3" hasCustomPrompt="1"/>
          </p:nvPr>
        </p:nvSpPr>
        <p:spPr>
          <a:xfrm>
            <a:off x="2006400" y="3181350"/>
            <a:ext cx="823500" cy="78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"/>
          <p:cNvSpPr txBox="1">
            <a:spLocks noGrp="1"/>
          </p:cNvSpPr>
          <p:nvPr>
            <p:ph type="title"/>
          </p:nvPr>
        </p:nvSpPr>
        <p:spPr>
          <a:xfrm>
            <a:off x="720311" y="540000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84" name="Google Shape;184;p4"/>
          <p:cNvSpPr txBox="1">
            <a:spLocks noGrp="1"/>
          </p:cNvSpPr>
          <p:nvPr>
            <p:ph type="body" idx="1"/>
          </p:nvPr>
        </p:nvSpPr>
        <p:spPr>
          <a:xfrm>
            <a:off x="713225" y="1152150"/>
            <a:ext cx="77106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27432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grpSp>
        <p:nvGrpSpPr>
          <p:cNvPr id="185" name="Google Shape;185;p4"/>
          <p:cNvGrpSpPr/>
          <p:nvPr/>
        </p:nvGrpSpPr>
        <p:grpSpPr>
          <a:xfrm rot="-1274972">
            <a:off x="7759496" y="415727"/>
            <a:ext cx="353611" cy="479860"/>
            <a:chOff x="3734875" y="2575550"/>
            <a:chExt cx="576775" cy="782700"/>
          </a:xfrm>
        </p:grpSpPr>
        <p:sp>
          <p:nvSpPr>
            <p:cNvPr id="186" name="Google Shape;186;p4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4"/>
          <p:cNvGrpSpPr/>
          <p:nvPr/>
        </p:nvGrpSpPr>
        <p:grpSpPr>
          <a:xfrm rot="339790">
            <a:off x="8491594" y="1077661"/>
            <a:ext cx="328924" cy="329384"/>
            <a:chOff x="530400" y="3935750"/>
            <a:chExt cx="536500" cy="537250"/>
          </a:xfrm>
        </p:grpSpPr>
        <p:sp>
          <p:nvSpPr>
            <p:cNvPr id="195" name="Google Shape;195;p4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4"/>
          <p:cNvGrpSpPr/>
          <p:nvPr/>
        </p:nvGrpSpPr>
        <p:grpSpPr>
          <a:xfrm rot="1027895">
            <a:off x="8317751" y="4299470"/>
            <a:ext cx="297263" cy="367126"/>
            <a:chOff x="5437775" y="1647725"/>
            <a:chExt cx="484850" cy="598800"/>
          </a:xfrm>
        </p:grpSpPr>
        <p:sp>
          <p:nvSpPr>
            <p:cNvPr id="200" name="Google Shape;200;p4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6"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28"/>
          <p:cNvSpPr/>
          <p:nvPr/>
        </p:nvSpPr>
        <p:spPr>
          <a:xfrm>
            <a:off x="2644350" y="1054950"/>
            <a:ext cx="7967100" cy="30336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28"/>
          <p:cNvSpPr txBox="1">
            <a:spLocks noGrp="1"/>
          </p:cNvSpPr>
          <p:nvPr>
            <p:ph type="title"/>
          </p:nvPr>
        </p:nvSpPr>
        <p:spPr>
          <a:xfrm>
            <a:off x="3612775" y="2140500"/>
            <a:ext cx="4818000" cy="13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2" name="Google Shape;1122;p28"/>
          <p:cNvSpPr txBox="1">
            <a:spLocks noGrp="1"/>
          </p:cNvSpPr>
          <p:nvPr>
            <p:ph type="title" idx="2"/>
          </p:nvPr>
        </p:nvSpPr>
        <p:spPr>
          <a:xfrm>
            <a:off x="3612775" y="3242525"/>
            <a:ext cx="4818000" cy="103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123" name="Google Shape;1123;p28"/>
          <p:cNvSpPr txBox="1">
            <a:spLocks noGrp="1"/>
          </p:cNvSpPr>
          <p:nvPr>
            <p:ph type="title" idx="3" hasCustomPrompt="1"/>
          </p:nvPr>
        </p:nvSpPr>
        <p:spPr>
          <a:xfrm>
            <a:off x="5542225" y="1520175"/>
            <a:ext cx="959100" cy="78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200"/>
              <a:buNone/>
              <a:defRPr sz="7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7"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1126" name="Google Shape;1126;p29"/>
          <p:cNvGrpSpPr/>
          <p:nvPr/>
        </p:nvGrpSpPr>
        <p:grpSpPr>
          <a:xfrm rot="-1197383" flipH="1">
            <a:off x="189715" y="136208"/>
            <a:ext cx="139027" cy="335605"/>
            <a:chOff x="2264475" y="553475"/>
            <a:chExt cx="291825" cy="704450"/>
          </a:xfrm>
        </p:grpSpPr>
        <p:sp>
          <p:nvSpPr>
            <p:cNvPr id="1127" name="Google Shape;1127;p29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9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9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29"/>
          <p:cNvGrpSpPr/>
          <p:nvPr/>
        </p:nvGrpSpPr>
        <p:grpSpPr>
          <a:xfrm rot="2446721">
            <a:off x="384396" y="768538"/>
            <a:ext cx="139045" cy="335648"/>
            <a:chOff x="2264475" y="553475"/>
            <a:chExt cx="291825" cy="704450"/>
          </a:xfrm>
        </p:grpSpPr>
        <p:sp>
          <p:nvSpPr>
            <p:cNvPr id="1131" name="Google Shape;1131;p29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9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9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29"/>
          <p:cNvGrpSpPr/>
          <p:nvPr/>
        </p:nvGrpSpPr>
        <p:grpSpPr>
          <a:xfrm rot="1197383">
            <a:off x="8755004" y="139558"/>
            <a:ext cx="139027" cy="335605"/>
            <a:chOff x="2264475" y="553475"/>
            <a:chExt cx="291825" cy="704450"/>
          </a:xfrm>
        </p:grpSpPr>
        <p:sp>
          <p:nvSpPr>
            <p:cNvPr id="1135" name="Google Shape;1135;p29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9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9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29"/>
          <p:cNvGrpSpPr/>
          <p:nvPr/>
        </p:nvGrpSpPr>
        <p:grpSpPr>
          <a:xfrm rot="10030113">
            <a:off x="7949934" y="193286"/>
            <a:ext cx="139024" cy="335598"/>
            <a:chOff x="2264475" y="553475"/>
            <a:chExt cx="291825" cy="704450"/>
          </a:xfrm>
        </p:grpSpPr>
        <p:sp>
          <p:nvSpPr>
            <p:cNvPr id="1139" name="Google Shape;1139;p29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9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9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" name="Google Shape;1142;p29"/>
          <p:cNvGrpSpPr/>
          <p:nvPr/>
        </p:nvGrpSpPr>
        <p:grpSpPr>
          <a:xfrm rot="-2446721" flipH="1">
            <a:off x="8560305" y="771888"/>
            <a:ext cx="139045" cy="335648"/>
            <a:chOff x="2264475" y="553475"/>
            <a:chExt cx="291825" cy="704450"/>
          </a:xfrm>
        </p:grpSpPr>
        <p:sp>
          <p:nvSpPr>
            <p:cNvPr id="1143" name="Google Shape;1143;p29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9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9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38"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3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3093900" cy="15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148" name="Google Shape;1148;p30"/>
          <p:cNvSpPr txBox="1">
            <a:spLocks noGrp="1"/>
          </p:cNvSpPr>
          <p:nvPr>
            <p:ph type="subTitle" idx="1"/>
          </p:nvPr>
        </p:nvSpPr>
        <p:spPr>
          <a:xfrm>
            <a:off x="720000" y="3611325"/>
            <a:ext cx="3039000" cy="9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8"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3093900" cy="15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1151" name="Google Shape;1151;p31"/>
          <p:cNvGrpSpPr/>
          <p:nvPr/>
        </p:nvGrpSpPr>
        <p:grpSpPr>
          <a:xfrm rot="-2700000" flipH="1">
            <a:off x="8214812" y="4253969"/>
            <a:ext cx="294913" cy="672728"/>
            <a:chOff x="1347275" y="2417475"/>
            <a:chExt cx="481050" cy="1097325"/>
          </a:xfrm>
        </p:grpSpPr>
        <p:sp>
          <p:nvSpPr>
            <p:cNvPr id="1152" name="Google Shape;1152;p31"/>
            <p:cNvSpPr/>
            <p:nvPr/>
          </p:nvSpPr>
          <p:spPr>
            <a:xfrm>
              <a:off x="1482550" y="2714600"/>
              <a:ext cx="287250" cy="503825"/>
            </a:xfrm>
            <a:custGeom>
              <a:avLst/>
              <a:gdLst/>
              <a:ahLst/>
              <a:cxnLst/>
              <a:rect l="l" t="t" r="r" b="b"/>
              <a:pathLst>
                <a:path w="11490" h="20153" extrusionOk="0">
                  <a:moveTo>
                    <a:pt x="0" y="1"/>
                  </a:moveTo>
                  <a:lnTo>
                    <a:pt x="0" y="20153"/>
                  </a:lnTo>
                  <a:lnTo>
                    <a:pt x="11490" y="20153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1"/>
            <p:cNvSpPr/>
            <p:nvPr/>
          </p:nvSpPr>
          <p:spPr>
            <a:xfrm>
              <a:off x="1406550" y="2606700"/>
              <a:ext cx="363250" cy="612500"/>
            </a:xfrm>
            <a:custGeom>
              <a:avLst/>
              <a:gdLst/>
              <a:ahLst/>
              <a:cxnLst/>
              <a:rect l="l" t="t" r="r" b="b"/>
              <a:pathLst>
                <a:path w="14530" h="24500" fill="none" extrusionOk="0">
                  <a:moveTo>
                    <a:pt x="1" y="0"/>
                  </a:moveTo>
                  <a:lnTo>
                    <a:pt x="14530" y="0"/>
                  </a:lnTo>
                  <a:lnTo>
                    <a:pt x="14530" y="24499"/>
                  </a:lnTo>
                  <a:lnTo>
                    <a:pt x="1" y="24499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1"/>
            <p:cNvSpPr/>
            <p:nvPr/>
          </p:nvSpPr>
          <p:spPr>
            <a:xfrm>
              <a:off x="1489375" y="3219175"/>
              <a:ext cx="196850" cy="136800"/>
            </a:xfrm>
            <a:custGeom>
              <a:avLst/>
              <a:gdLst/>
              <a:ahLst/>
              <a:cxnLst/>
              <a:rect l="l" t="t" r="r" b="b"/>
              <a:pathLst>
                <a:path w="7874" h="5472" fill="none" extrusionOk="0">
                  <a:moveTo>
                    <a:pt x="6931" y="5471"/>
                  </a:moveTo>
                  <a:lnTo>
                    <a:pt x="943" y="5471"/>
                  </a:lnTo>
                  <a:lnTo>
                    <a:pt x="1" y="0"/>
                  </a:lnTo>
                  <a:lnTo>
                    <a:pt x="7873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1"/>
            <p:cNvSpPr/>
            <p:nvPr/>
          </p:nvSpPr>
          <p:spPr>
            <a:xfrm>
              <a:off x="1550925" y="2491200"/>
              <a:ext cx="72225" cy="115525"/>
            </a:xfrm>
            <a:custGeom>
              <a:avLst/>
              <a:gdLst/>
              <a:ahLst/>
              <a:cxnLst/>
              <a:rect l="l" t="t" r="r" b="b"/>
              <a:pathLst>
                <a:path w="2889" h="4621" fill="none" extrusionOk="0">
                  <a:moveTo>
                    <a:pt x="1" y="0"/>
                  </a:moveTo>
                  <a:lnTo>
                    <a:pt x="2889" y="0"/>
                  </a:lnTo>
                  <a:lnTo>
                    <a:pt x="2889" y="4620"/>
                  </a:lnTo>
                  <a:lnTo>
                    <a:pt x="1" y="462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1"/>
            <p:cNvSpPr/>
            <p:nvPr/>
          </p:nvSpPr>
          <p:spPr>
            <a:xfrm>
              <a:off x="1477225" y="2417475"/>
              <a:ext cx="235600" cy="73750"/>
            </a:xfrm>
            <a:custGeom>
              <a:avLst/>
              <a:gdLst/>
              <a:ahLst/>
              <a:cxnLst/>
              <a:rect l="l" t="t" r="r" b="b"/>
              <a:pathLst>
                <a:path w="9424" h="2950" fill="none" extrusionOk="0">
                  <a:moveTo>
                    <a:pt x="9423" y="1521"/>
                  </a:moveTo>
                  <a:lnTo>
                    <a:pt x="9423" y="1429"/>
                  </a:lnTo>
                  <a:cubicBezTo>
                    <a:pt x="9423" y="670"/>
                    <a:pt x="8815" y="1"/>
                    <a:pt x="8025" y="1"/>
                  </a:cubicBezTo>
                  <a:lnTo>
                    <a:pt x="1399" y="1"/>
                  </a:lnTo>
                  <a:cubicBezTo>
                    <a:pt x="639" y="1"/>
                    <a:pt x="1" y="609"/>
                    <a:pt x="1" y="1429"/>
                  </a:cubicBezTo>
                  <a:lnTo>
                    <a:pt x="1" y="1521"/>
                  </a:lnTo>
                  <a:cubicBezTo>
                    <a:pt x="1" y="2281"/>
                    <a:pt x="608" y="2949"/>
                    <a:pt x="1399" y="2949"/>
                  </a:cubicBezTo>
                  <a:lnTo>
                    <a:pt x="8025" y="2949"/>
                  </a:lnTo>
                  <a:cubicBezTo>
                    <a:pt x="8785" y="2949"/>
                    <a:pt x="9423" y="2341"/>
                    <a:pt x="9423" y="152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1"/>
            <p:cNvSpPr/>
            <p:nvPr/>
          </p:nvSpPr>
          <p:spPr>
            <a:xfrm>
              <a:off x="1588175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1"/>
            <p:cNvSpPr/>
            <p:nvPr/>
          </p:nvSpPr>
          <p:spPr>
            <a:xfrm>
              <a:off x="1588175" y="282022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1"/>
            <p:cNvSpPr/>
            <p:nvPr/>
          </p:nvSpPr>
          <p:spPr>
            <a:xfrm>
              <a:off x="1588175" y="29630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1"/>
            <p:cNvSpPr/>
            <p:nvPr/>
          </p:nvSpPr>
          <p:spPr>
            <a:xfrm>
              <a:off x="1588175" y="31051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1"/>
            <p:cNvSpPr/>
            <p:nvPr/>
          </p:nvSpPr>
          <p:spPr>
            <a:xfrm>
              <a:off x="1347275" y="2606700"/>
              <a:ext cx="481050" cy="25"/>
            </a:xfrm>
            <a:custGeom>
              <a:avLst/>
              <a:gdLst/>
              <a:ahLst/>
              <a:cxnLst/>
              <a:rect l="l" t="t" r="r" b="b"/>
              <a:pathLst>
                <a:path w="19242" h="1" fill="none" extrusionOk="0">
                  <a:moveTo>
                    <a:pt x="1" y="0"/>
                  </a:moveTo>
                  <a:lnTo>
                    <a:pt x="1924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" name="Google Shape;1162;p31"/>
          <p:cNvGrpSpPr/>
          <p:nvPr/>
        </p:nvGrpSpPr>
        <p:grpSpPr>
          <a:xfrm rot="-751181">
            <a:off x="8258306" y="3088825"/>
            <a:ext cx="344764" cy="346159"/>
            <a:chOff x="2128450" y="1664425"/>
            <a:chExt cx="562350" cy="564625"/>
          </a:xfrm>
        </p:grpSpPr>
        <p:sp>
          <p:nvSpPr>
            <p:cNvPr id="1163" name="Google Shape;1163;p31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1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1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1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1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8319812" y="1287233"/>
            <a:ext cx="221774" cy="389027"/>
            <a:chOff x="2965100" y="2649250"/>
            <a:chExt cx="361725" cy="634525"/>
          </a:xfrm>
        </p:grpSpPr>
        <p:sp>
          <p:nvSpPr>
            <p:cNvPr id="1172" name="Google Shape;1172;p31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1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1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1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1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1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31"/>
          <p:cNvGrpSpPr/>
          <p:nvPr/>
        </p:nvGrpSpPr>
        <p:grpSpPr>
          <a:xfrm rot="798926">
            <a:off x="7436147" y="1773798"/>
            <a:ext cx="297253" cy="367113"/>
            <a:chOff x="5437775" y="1647725"/>
            <a:chExt cx="484850" cy="598800"/>
          </a:xfrm>
        </p:grpSpPr>
        <p:sp>
          <p:nvSpPr>
            <p:cNvPr id="1179" name="Google Shape;1179;p31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1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1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31"/>
          <p:cNvGrpSpPr/>
          <p:nvPr/>
        </p:nvGrpSpPr>
        <p:grpSpPr>
          <a:xfrm>
            <a:off x="6581457" y="3106977"/>
            <a:ext cx="369454" cy="309830"/>
            <a:chOff x="3721200" y="654550"/>
            <a:chExt cx="602600" cy="505350"/>
          </a:xfrm>
        </p:grpSpPr>
        <p:sp>
          <p:nvSpPr>
            <p:cNvPr id="1183" name="Google Shape;1183;p31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1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" name="Google Shape;1185;p31"/>
          <p:cNvGrpSpPr/>
          <p:nvPr/>
        </p:nvGrpSpPr>
        <p:grpSpPr>
          <a:xfrm rot="-2700000" flipH="1">
            <a:off x="8283237" y="203132"/>
            <a:ext cx="294913" cy="672728"/>
            <a:chOff x="1347275" y="2417475"/>
            <a:chExt cx="481050" cy="1097325"/>
          </a:xfrm>
        </p:grpSpPr>
        <p:sp>
          <p:nvSpPr>
            <p:cNvPr id="1186" name="Google Shape;1186;p31"/>
            <p:cNvSpPr/>
            <p:nvPr/>
          </p:nvSpPr>
          <p:spPr>
            <a:xfrm>
              <a:off x="1482550" y="2714600"/>
              <a:ext cx="287250" cy="503825"/>
            </a:xfrm>
            <a:custGeom>
              <a:avLst/>
              <a:gdLst/>
              <a:ahLst/>
              <a:cxnLst/>
              <a:rect l="l" t="t" r="r" b="b"/>
              <a:pathLst>
                <a:path w="11490" h="20153" extrusionOk="0">
                  <a:moveTo>
                    <a:pt x="0" y="1"/>
                  </a:moveTo>
                  <a:lnTo>
                    <a:pt x="0" y="20153"/>
                  </a:lnTo>
                  <a:lnTo>
                    <a:pt x="11490" y="20153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1"/>
            <p:cNvSpPr/>
            <p:nvPr/>
          </p:nvSpPr>
          <p:spPr>
            <a:xfrm>
              <a:off x="1406550" y="2606700"/>
              <a:ext cx="363250" cy="612500"/>
            </a:xfrm>
            <a:custGeom>
              <a:avLst/>
              <a:gdLst/>
              <a:ahLst/>
              <a:cxnLst/>
              <a:rect l="l" t="t" r="r" b="b"/>
              <a:pathLst>
                <a:path w="14530" h="24500" fill="none" extrusionOk="0">
                  <a:moveTo>
                    <a:pt x="1" y="0"/>
                  </a:moveTo>
                  <a:lnTo>
                    <a:pt x="14530" y="0"/>
                  </a:lnTo>
                  <a:lnTo>
                    <a:pt x="14530" y="24499"/>
                  </a:lnTo>
                  <a:lnTo>
                    <a:pt x="1" y="24499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1"/>
            <p:cNvSpPr/>
            <p:nvPr/>
          </p:nvSpPr>
          <p:spPr>
            <a:xfrm>
              <a:off x="1489375" y="3219175"/>
              <a:ext cx="196850" cy="136800"/>
            </a:xfrm>
            <a:custGeom>
              <a:avLst/>
              <a:gdLst/>
              <a:ahLst/>
              <a:cxnLst/>
              <a:rect l="l" t="t" r="r" b="b"/>
              <a:pathLst>
                <a:path w="7874" h="5472" fill="none" extrusionOk="0">
                  <a:moveTo>
                    <a:pt x="6931" y="5471"/>
                  </a:moveTo>
                  <a:lnTo>
                    <a:pt x="943" y="5471"/>
                  </a:lnTo>
                  <a:lnTo>
                    <a:pt x="1" y="0"/>
                  </a:lnTo>
                  <a:lnTo>
                    <a:pt x="7873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1"/>
            <p:cNvSpPr/>
            <p:nvPr/>
          </p:nvSpPr>
          <p:spPr>
            <a:xfrm>
              <a:off x="1550925" y="2491200"/>
              <a:ext cx="72225" cy="115525"/>
            </a:xfrm>
            <a:custGeom>
              <a:avLst/>
              <a:gdLst/>
              <a:ahLst/>
              <a:cxnLst/>
              <a:rect l="l" t="t" r="r" b="b"/>
              <a:pathLst>
                <a:path w="2889" h="4621" fill="none" extrusionOk="0">
                  <a:moveTo>
                    <a:pt x="1" y="0"/>
                  </a:moveTo>
                  <a:lnTo>
                    <a:pt x="2889" y="0"/>
                  </a:lnTo>
                  <a:lnTo>
                    <a:pt x="2889" y="4620"/>
                  </a:lnTo>
                  <a:lnTo>
                    <a:pt x="1" y="462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1"/>
            <p:cNvSpPr/>
            <p:nvPr/>
          </p:nvSpPr>
          <p:spPr>
            <a:xfrm>
              <a:off x="1477225" y="2417475"/>
              <a:ext cx="235600" cy="73750"/>
            </a:xfrm>
            <a:custGeom>
              <a:avLst/>
              <a:gdLst/>
              <a:ahLst/>
              <a:cxnLst/>
              <a:rect l="l" t="t" r="r" b="b"/>
              <a:pathLst>
                <a:path w="9424" h="2950" fill="none" extrusionOk="0">
                  <a:moveTo>
                    <a:pt x="9423" y="1521"/>
                  </a:moveTo>
                  <a:lnTo>
                    <a:pt x="9423" y="1429"/>
                  </a:lnTo>
                  <a:cubicBezTo>
                    <a:pt x="9423" y="670"/>
                    <a:pt x="8815" y="1"/>
                    <a:pt x="8025" y="1"/>
                  </a:cubicBezTo>
                  <a:lnTo>
                    <a:pt x="1399" y="1"/>
                  </a:lnTo>
                  <a:cubicBezTo>
                    <a:pt x="639" y="1"/>
                    <a:pt x="1" y="609"/>
                    <a:pt x="1" y="1429"/>
                  </a:cubicBezTo>
                  <a:lnTo>
                    <a:pt x="1" y="1521"/>
                  </a:lnTo>
                  <a:cubicBezTo>
                    <a:pt x="1" y="2281"/>
                    <a:pt x="608" y="2949"/>
                    <a:pt x="1399" y="2949"/>
                  </a:cubicBezTo>
                  <a:lnTo>
                    <a:pt x="8025" y="2949"/>
                  </a:lnTo>
                  <a:cubicBezTo>
                    <a:pt x="8785" y="2949"/>
                    <a:pt x="9423" y="2341"/>
                    <a:pt x="9423" y="152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1"/>
            <p:cNvSpPr/>
            <p:nvPr/>
          </p:nvSpPr>
          <p:spPr>
            <a:xfrm>
              <a:off x="1588175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1"/>
            <p:cNvSpPr/>
            <p:nvPr/>
          </p:nvSpPr>
          <p:spPr>
            <a:xfrm>
              <a:off x="1588175" y="282022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1"/>
            <p:cNvSpPr/>
            <p:nvPr/>
          </p:nvSpPr>
          <p:spPr>
            <a:xfrm>
              <a:off x="1588175" y="29630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1"/>
            <p:cNvSpPr/>
            <p:nvPr/>
          </p:nvSpPr>
          <p:spPr>
            <a:xfrm>
              <a:off x="1588175" y="31051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1"/>
            <p:cNvSpPr/>
            <p:nvPr/>
          </p:nvSpPr>
          <p:spPr>
            <a:xfrm>
              <a:off x="1347275" y="2606700"/>
              <a:ext cx="481050" cy="25"/>
            </a:xfrm>
            <a:custGeom>
              <a:avLst/>
              <a:gdLst/>
              <a:ahLst/>
              <a:cxnLst/>
              <a:rect l="l" t="t" r="r" b="b"/>
              <a:pathLst>
                <a:path w="19242" h="1" fill="none" extrusionOk="0">
                  <a:moveTo>
                    <a:pt x="1" y="0"/>
                  </a:moveTo>
                  <a:lnTo>
                    <a:pt x="1924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" name="Google Shape;1196;p31"/>
          <p:cNvGrpSpPr/>
          <p:nvPr/>
        </p:nvGrpSpPr>
        <p:grpSpPr>
          <a:xfrm rot="1815225">
            <a:off x="7199377" y="882420"/>
            <a:ext cx="313572" cy="201282"/>
            <a:chOff x="3766775" y="1781450"/>
            <a:chExt cx="511450" cy="328300"/>
          </a:xfrm>
        </p:grpSpPr>
        <p:sp>
          <p:nvSpPr>
            <p:cNvPr id="1197" name="Google Shape;1197;p31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1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" name="Google Shape;1200;p31"/>
          <p:cNvGrpSpPr/>
          <p:nvPr/>
        </p:nvGrpSpPr>
        <p:grpSpPr>
          <a:xfrm>
            <a:off x="6581457" y="1326827"/>
            <a:ext cx="369454" cy="309830"/>
            <a:chOff x="3721200" y="654550"/>
            <a:chExt cx="602600" cy="505350"/>
          </a:xfrm>
        </p:grpSpPr>
        <p:sp>
          <p:nvSpPr>
            <p:cNvPr id="1201" name="Google Shape;1201;p31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1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" name="Google Shape;1203;p31"/>
          <p:cNvGrpSpPr/>
          <p:nvPr/>
        </p:nvGrpSpPr>
        <p:grpSpPr>
          <a:xfrm rot="1815225">
            <a:off x="7199377" y="4310820"/>
            <a:ext cx="313572" cy="201282"/>
            <a:chOff x="3766775" y="1781450"/>
            <a:chExt cx="511450" cy="328300"/>
          </a:xfrm>
        </p:grpSpPr>
        <p:sp>
          <p:nvSpPr>
            <p:cNvPr id="1204" name="Google Shape;1204;p31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1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1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"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209" name="Google Shape;1209;p32"/>
          <p:cNvSpPr txBox="1">
            <a:spLocks noGrp="1"/>
          </p:cNvSpPr>
          <p:nvPr>
            <p:ph type="title" idx="2"/>
          </p:nvPr>
        </p:nvSpPr>
        <p:spPr>
          <a:xfrm>
            <a:off x="2286477" y="2492793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10" name="Google Shape;1210;p32"/>
          <p:cNvSpPr txBox="1">
            <a:spLocks noGrp="1"/>
          </p:cNvSpPr>
          <p:nvPr>
            <p:ph type="subTitle" idx="1"/>
          </p:nvPr>
        </p:nvSpPr>
        <p:spPr>
          <a:xfrm>
            <a:off x="2286463" y="2852217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11" name="Google Shape;1211;p32"/>
          <p:cNvSpPr txBox="1">
            <a:spLocks noGrp="1"/>
          </p:cNvSpPr>
          <p:nvPr>
            <p:ph type="title" idx="3"/>
          </p:nvPr>
        </p:nvSpPr>
        <p:spPr>
          <a:xfrm>
            <a:off x="2286477" y="3602718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12" name="Google Shape;1212;p32"/>
          <p:cNvSpPr txBox="1">
            <a:spLocks noGrp="1"/>
          </p:cNvSpPr>
          <p:nvPr>
            <p:ph type="subTitle" idx="4"/>
          </p:nvPr>
        </p:nvSpPr>
        <p:spPr>
          <a:xfrm>
            <a:off x="2286510" y="3962287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13" name="Google Shape;1213;p32"/>
          <p:cNvSpPr txBox="1">
            <a:spLocks noGrp="1"/>
          </p:cNvSpPr>
          <p:nvPr>
            <p:ph type="subTitle" idx="5"/>
          </p:nvPr>
        </p:nvSpPr>
        <p:spPr>
          <a:xfrm>
            <a:off x="2286487" y="1722389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14" name="Google Shape;1214;p32"/>
          <p:cNvSpPr txBox="1">
            <a:spLocks noGrp="1"/>
          </p:cNvSpPr>
          <p:nvPr>
            <p:ph type="title" idx="6"/>
          </p:nvPr>
        </p:nvSpPr>
        <p:spPr>
          <a:xfrm>
            <a:off x="2286477" y="1362225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15" name="Google Shape;1215;p32"/>
          <p:cNvSpPr txBox="1">
            <a:spLocks noGrp="1"/>
          </p:cNvSpPr>
          <p:nvPr>
            <p:ph type="title" idx="7"/>
          </p:nvPr>
        </p:nvSpPr>
        <p:spPr>
          <a:xfrm>
            <a:off x="6138527" y="2492805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16" name="Google Shape;1216;p32"/>
          <p:cNvSpPr txBox="1">
            <a:spLocks noGrp="1"/>
          </p:cNvSpPr>
          <p:nvPr>
            <p:ph type="subTitle" idx="8"/>
          </p:nvPr>
        </p:nvSpPr>
        <p:spPr>
          <a:xfrm>
            <a:off x="6138513" y="2852217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17" name="Google Shape;1217;p32"/>
          <p:cNvSpPr txBox="1">
            <a:spLocks noGrp="1"/>
          </p:cNvSpPr>
          <p:nvPr>
            <p:ph type="title" idx="9"/>
          </p:nvPr>
        </p:nvSpPr>
        <p:spPr>
          <a:xfrm>
            <a:off x="6138527" y="3602718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18" name="Google Shape;1218;p32"/>
          <p:cNvSpPr txBox="1">
            <a:spLocks noGrp="1"/>
          </p:cNvSpPr>
          <p:nvPr>
            <p:ph type="subTitle" idx="13"/>
          </p:nvPr>
        </p:nvSpPr>
        <p:spPr>
          <a:xfrm>
            <a:off x="6138516" y="3962287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19" name="Google Shape;1219;p32"/>
          <p:cNvSpPr txBox="1">
            <a:spLocks noGrp="1"/>
          </p:cNvSpPr>
          <p:nvPr>
            <p:ph type="subTitle" idx="14"/>
          </p:nvPr>
        </p:nvSpPr>
        <p:spPr>
          <a:xfrm>
            <a:off x="6138515" y="1722389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20" name="Google Shape;1220;p32"/>
          <p:cNvSpPr txBox="1">
            <a:spLocks noGrp="1"/>
          </p:cNvSpPr>
          <p:nvPr>
            <p:ph type="title" idx="15"/>
          </p:nvPr>
        </p:nvSpPr>
        <p:spPr>
          <a:xfrm>
            <a:off x="6138527" y="1362225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9"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223" name="Google Shape;1223;p33"/>
          <p:cNvSpPr txBox="1">
            <a:spLocks noGrp="1"/>
          </p:cNvSpPr>
          <p:nvPr>
            <p:ph type="title" idx="2"/>
          </p:nvPr>
        </p:nvSpPr>
        <p:spPr>
          <a:xfrm>
            <a:off x="2161398" y="3712000"/>
            <a:ext cx="11031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24" name="Google Shape;1224;p33"/>
          <p:cNvSpPr txBox="1">
            <a:spLocks noGrp="1"/>
          </p:cNvSpPr>
          <p:nvPr>
            <p:ph type="subTitle" idx="1"/>
          </p:nvPr>
        </p:nvSpPr>
        <p:spPr>
          <a:xfrm>
            <a:off x="1736028" y="4059231"/>
            <a:ext cx="18690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25" name="Google Shape;1225;p33"/>
          <p:cNvSpPr txBox="1">
            <a:spLocks noGrp="1"/>
          </p:cNvSpPr>
          <p:nvPr>
            <p:ph type="subTitle" idx="3"/>
          </p:nvPr>
        </p:nvSpPr>
        <p:spPr>
          <a:xfrm>
            <a:off x="1736025" y="2327249"/>
            <a:ext cx="1869000" cy="4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26" name="Google Shape;1226;p33"/>
          <p:cNvSpPr txBox="1">
            <a:spLocks noGrp="1"/>
          </p:cNvSpPr>
          <p:nvPr>
            <p:ph type="title" idx="4"/>
          </p:nvPr>
        </p:nvSpPr>
        <p:spPr>
          <a:xfrm>
            <a:off x="2161350" y="1971825"/>
            <a:ext cx="11031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27" name="Google Shape;1227;p33"/>
          <p:cNvSpPr txBox="1">
            <a:spLocks noGrp="1"/>
          </p:cNvSpPr>
          <p:nvPr>
            <p:ph type="title" idx="5"/>
          </p:nvPr>
        </p:nvSpPr>
        <p:spPr>
          <a:xfrm>
            <a:off x="6470698" y="3712000"/>
            <a:ext cx="11031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28" name="Google Shape;1228;p33"/>
          <p:cNvSpPr txBox="1">
            <a:spLocks noGrp="1"/>
          </p:cNvSpPr>
          <p:nvPr>
            <p:ph type="subTitle" idx="6"/>
          </p:nvPr>
        </p:nvSpPr>
        <p:spPr>
          <a:xfrm>
            <a:off x="6130000" y="4064275"/>
            <a:ext cx="1869000" cy="4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29" name="Google Shape;1229;p33"/>
          <p:cNvSpPr txBox="1">
            <a:spLocks noGrp="1"/>
          </p:cNvSpPr>
          <p:nvPr>
            <p:ph type="subTitle" idx="7"/>
          </p:nvPr>
        </p:nvSpPr>
        <p:spPr>
          <a:xfrm>
            <a:off x="6130001" y="2322364"/>
            <a:ext cx="1869000" cy="4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30" name="Google Shape;1230;p33"/>
          <p:cNvSpPr txBox="1">
            <a:spLocks noGrp="1"/>
          </p:cNvSpPr>
          <p:nvPr>
            <p:ph type="title" idx="8"/>
          </p:nvPr>
        </p:nvSpPr>
        <p:spPr>
          <a:xfrm>
            <a:off x="6470650" y="1966750"/>
            <a:ext cx="11031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21"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1347" name="Google Shape;1347;p35"/>
          <p:cNvGrpSpPr/>
          <p:nvPr/>
        </p:nvGrpSpPr>
        <p:grpSpPr>
          <a:xfrm rot="1197383">
            <a:off x="8755004" y="139558"/>
            <a:ext cx="139027" cy="335605"/>
            <a:chOff x="2264475" y="553475"/>
            <a:chExt cx="291825" cy="704450"/>
          </a:xfrm>
        </p:grpSpPr>
        <p:sp>
          <p:nvSpPr>
            <p:cNvPr id="1348" name="Google Shape;1348;p3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" name="Google Shape;1351;p35"/>
          <p:cNvGrpSpPr/>
          <p:nvPr/>
        </p:nvGrpSpPr>
        <p:grpSpPr>
          <a:xfrm rot="10030113">
            <a:off x="7949934" y="193286"/>
            <a:ext cx="139024" cy="335598"/>
            <a:chOff x="2264475" y="553475"/>
            <a:chExt cx="291825" cy="704450"/>
          </a:xfrm>
        </p:grpSpPr>
        <p:sp>
          <p:nvSpPr>
            <p:cNvPr id="1352" name="Google Shape;1352;p3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35"/>
          <p:cNvGrpSpPr/>
          <p:nvPr/>
        </p:nvGrpSpPr>
        <p:grpSpPr>
          <a:xfrm rot="-2446721" flipH="1">
            <a:off x="8560305" y="771888"/>
            <a:ext cx="139045" cy="335648"/>
            <a:chOff x="2264475" y="553475"/>
            <a:chExt cx="291825" cy="704450"/>
          </a:xfrm>
        </p:grpSpPr>
        <p:sp>
          <p:nvSpPr>
            <p:cNvPr id="1356" name="Google Shape;1356;p3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26"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361" name="Google Shape;1361;p36"/>
          <p:cNvSpPr txBox="1">
            <a:spLocks noGrp="1"/>
          </p:cNvSpPr>
          <p:nvPr>
            <p:ph type="subTitle" idx="1"/>
          </p:nvPr>
        </p:nvSpPr>
        <p:spPr>
          <a:xfrm>
            <a:off x="1574600" y="3645635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62" name="Google Shape;1362;p36"/>
          <p:cNvSpPr txBox="1">
            <a:spLocks noGrp="1"/>
          </p:cNvSpPr>
          <p:nvPr>
            <p:ph type="title" idx="2"/>
          </p:nvPr>
        </p:nvSpPr>
        <p:spPr>
          <a:xfrm>
            <a:off x="1940300" y="3137206"/>
            <a:ext cx="1371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100"/>
              </a:spcBef>
              <a:spcAft>
                <a:spcPts val="10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363" name="Google Shape;1363;p36"/>
          <p:cNvSpPr txBox="1">
            <a:spLocks noGrp="1"/>
          </p:cNvSpPr>
          <p:nvPr>
            <p:ph type="title" idx="3"/>
          </p:nvPr>
        </p:nvSpPr>
        <p:spPr>
          <a:xfrm>
            <a:off x="3480150" y="2101908"/>
            <a:ext cx="1371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364" name="Google Shape;1364;p36"/>
          <p:cNvSpPr txBox="1">
            <a:spLocks noGrp="1"/>
          </p:cNvSpPr>
          <p:nvPr>
            <p:ph type="title" idx="4"/>
          </p:nvPr>
        </p:nvSpPr>
        <p:spPr>
          <a:xfrm>
            <a:off x="5020003" y="3137206"/>
            <a:ext cx="1371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365" name="Google Shape;1365;p36"/>
          <p:cNvSpPr txBox="1">
            <a:spLocks noGrp="1"/>
          </p:cNvSpPr>
          <p:nvPr>
            <p:ph type="subTitle" idx="5"/>
          </p:nvPr>
        </p:nvSpPr>
        <p:spPr>
          <a:xfrm>
            <a:off x="3160050" y="1373329"/>
            <a:ext cx="20118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66" name="Google Shape;1366;p36"/>
          <p:cNvSpPr txBox="1">
            <a:spLocks noGrp="1"/>
          </p:cNvSpPr>
          <p:nvPr>
            <p:ph type="subTitle" idx="6"/>
          </p:nvPr>
        </p:nvSpPr>
        <p:spPr>
          <a:xfrm>
            <a:off x="4654303" y="3645635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67" name="Google Shape;1367;p36"/>
          <p:cNvSpPr txBox="1">
            <a:spLocks noGrp="1"/>
          </p:cNvSpPr>
          <p:nvPr>
            <p:ph type="title" idx="7"/>
          </p:nvPr>
        </p:nvSpPr>
        <p:spPr>
          <a:xfrm>
            <a:off x="6559850" y="2101908"/>
            <a:ext cx="1371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368" name="Google Shape;1368;p36"/>
          <p:cNvSpPr txBox="1">
            <a:spLocks noGrp="1"/>
          </p:cNvSpPr>
          <p:nvPr>
            <p:ph type="subTitle" idx="8"/>
          </p:nvPr>
        </p:nvSpPr>
        <p:spPr>
          <a:xfrm>
            <a:off x="6239750" y="1375953"/>
            <a:ext cx="20118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1369" name="Google Shape;1369;p36"/>
          <p:cNvGrpSpPr/>
          <p:nvPr/>
        </p:nvGrpSpPr>
        <p:grpSpPr>
          <a:xfrm rot="999162">
            <a:off x="4010566" y="4317801"/>
            <a:ext cx="310772" cy="389971"/>
            <a:chOff x="545600" y="587675"/>
            <a:chExt cx="506875" cy="636050"/>
          </a:xfrm>
        </p:grpSpPr>
        <p:sp>
          <p:nvSpPr>
            <p:cNvPr id="1370" name="Google Shape;1370;p36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6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6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6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6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6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36"/>
          <p:cNvGrpSpPr/>
          <p:nvPr/>
        </p:nvGrpSpPr>
        <p:grpSpPr>
          <a:xfrm>
            <a:off x="8034506" y="3457972"/>
            <a:ext cx="369454" cy="309830"/>
            <a:chOff x="3721200" y="654550"/>
            <a:chExt cx="602600" cy="505350"/>
          </a:xfrm>
        </p:grpSpPr>
        <p:sp>
          <p:nvSpPr>
            <p:cNvPr id="1377" name="Google Shape;1377;p36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6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" name="Google Shape;1379;p36"/>
          <p:cNvGrpSpPr/>
          <p:nvPr/>
        </p:nvGrpSpPr>
        <p:grpSpPr>
          <a:xfrm rot="798926">
            <a:off x="1875051" y="1526614"/>
            <a:ext cx="297253" cy="367113"/>
            <a:chOff x="5437775" y="1647725"/>
            <a:chExt cx="484850" cy="598800"/>
          </a:xfrm>
        </p:grpSpPr>
        <p:sp>
          <p:nvSpPr>
            <p:cNvPr id="1380" name="Google Shape;1380;p36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6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6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2"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37"/>
          <p:cNvSpPr txBox="1">
            <a:spLocks noGrp="1"/>
          </p:cNvSpPr>
          <p:nvPr>
            <p:ph type="subTitle" idx="1"/>
          </p:nvPr>
        </p:nvSpPr>
        <p:spPr>
          <a:xfrm>
            <a:off x="710296" y="1608750"/>
            <a:ext cx="40260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385" name="Google Shape;1385;p37"/>
          <p:cNvSpPr txBox="1">
            <a:spLocks noGrp="1"/>
          </p:cNvSpPr>
          <p:nvPr>
            <p:ph type="subTitle" idx="2"/>
          </p:nvPr>
        </p:nvSpPr>
        <p:spPr>
          <a:xfrm>
            <a:off x="586063" y="2046750"/>
            <a:ext cx="4150200" cy="6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386" name="Google Shape;1386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42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1387" name="Google Shape;1387;p37"/>
          <p:cNvGrpSpPr/>
          <p:nvPr/>
        </p:nvGrpSpPr>
        <p:grpSpPr>
          <a:xfrm rot="-9602617">
            <a:off x="249965" y="4604823"/>
            <a:ext cx="139027" cy="335605"/>
            <a:chOff x="2264475" y="553475"/>
            <a:chExt cx="291825" cy="704450"/>
          </a:xfrm>
        </p:grpSpPr>
        <p:sp>
          <p:nvSpPr>
            <p:cNvPr id="1388" name="Google Shape;1388;p37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" name="Google Shape;1391;p37"/>
          <p:cNvGrpSpPr/>
          <p:nvPr/>
        </p:nvGrpSpPr>
        <p:grpSpPr>
          <a:xfrm rot="-769887">
            <a:off x="1055038" y="4551102"/>
            <a:ext cx="139024" cy="335598"/>
            <a:chOff x="2264475" y="553475"/>
            <a:chExt cx="291825" cy="704450"/>
          </a:xfrm>
        </p:grpSpPr>
        <p:sp>
          <p:nvSpPr>
            <p:cNvPr id="1392" name="Google Shape;1392;p37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37"/>
          <p:cNvGrpSpPr/>
          <p:nvPr/>
        </p:nvGrpSpPr>
        <p:grpSpPr>
          <a:xfrm rot="8353279" flipH="1">
            <a:off x="444646" y="3972450"/>
            <a:ext cx="139045" cy="335648"/>
            <a:chOff x="2264475" y="553475"/>
            <a:chExt cx="291825" cy="704450"/>
          </a:xfrm>
        </p:grpSpPr>
        <p:sp>
          <p:nvSpPr>
            <p:cNvPr id="1396" name="Google Shape;1396;p37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23"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38"/>
          <p:cNvSpPr txBox="1">
            <a:spLocks noGrp="1"/>
          </p:cNvSpPr>
          <p:nvPr>
            <p:ph type="title" hasCustomPrompt="1"/>
          </p:nvPr>
        </p:nvSpPr>
        <p:spPr>
          <a:xfrm>
            <a:off x="1062800" y="1469725"/>
            <a:ext cx="7018200" cy="15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7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1" name="Google Shape;1401;p38"/>
          <p:cNvSpPr txBox="1">
            <a:spLocks noGrp="1"/>
          </p:cNvSpPr>
          <p:nvPr>
            <p:ph type="subTitle" idx="1"/>
          </p:nvPr>
        </p:nvSpPr>
        <p:spPr>
          <a:xfrm>
            <a:off x="2020850" y="2837150"/>
            <a:ext cx="51021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1402" name="Google Shape;1402;p38"/>
          <p:cNvSpPr/>
          <p:nvPr/>
        </p:nvSpPr>
        <p:spPr>
          <a:xfrm>
            <a:off x="1868875" y="1634025"/>
            <a:ext cx="5409000" cy="1796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03" name="Google Shape;1403;p38"/>
          <p:cNvCxnSpPr/>
          <p:nvPr/>
        </p:nvCxnSpPr>
        <p:spPr>
          <a:xfrm rot="10800000">
            <a:off x="4571900" y="-57575"/>
            <a:ext cx="0" cy="160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404" name="Google Shape;1404;p38"/>
          <p:cNvCxnSpPr/>
          <p:nvPr/>
        </p:nvCxnSpPr>
        <p:spPr>
          <a:xfrm>
            <a:off x="4571900" y="3540000"/>
            <a:ext cx="0" cy="160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1405" name="Google Shape;1405;p38"/>
          <p:cNvGrpSpPr/>
          <p:nvPr/>
        </p:nvGrpSpPr>
        <p:grpSpPr>
          <a:xfrm flipH="1">
            <a:off x="6916843" y="1222770"/>
            <a:ext cx="538593" cy="531588"/>
            <a:chOff x="3589725" y="3764775"/>
            <a:chExt cx="878475" cy="867050"/>
          </a:xfrm>
        </p:grpSpPr>
        <p:sp>
          <p:nvSpPr>
            <p:cNvPr id="1406" name="Google Shape;1406;p38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8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8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8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8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" name="Google Shape;1411;p38"/>
          <p:cNvGrpSpPr/>
          <p:nvPr/>
        </p:nvGrpSpPr>
        <p:grpSpPr>
          <a:xfrm rot="-624710" flipH="1">
            <a:off x="6464922" y="4483413"/>
            <a:ext cx="353618" cy="479870"/>
            <a:chOff x="3734875" y="2575550"/>
            <a:chExt cx="576775" cy="782700"/>
          </a:xfrm>
        </p:grpSpPr>
        <p:sp>
          <p:nvSpPr>
            <p:cNvPr id="1412" name="Google Shape;1412;p38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8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8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8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" name="Google Shape;1420;p38"/>
          <p:cNvGrpSpPr/>
          <p:nvPr/>
        </p:nvGrpSpPr>
        <p:grpSpPr>
          <a:xfrm rot="900111" flipH="1">
            <a:off x="5419725" y="344830"/>
            <a:ext cx="353159" cy="479870"/>
            <a:chOff x="4600375" y="2575550"/>
            <a:chExt cx="576025" cy="782700"/>
          </a:xfrm>
        </p:grpSpPr>
        <p:sp>
          <p:nvSpPr>
            <p:cNvPr id="1421" name="Google Shape;1421;p38"/>
            <p:cNvSpPr/>
            <p:nvPr/>
          </p:nvSpPr>
          <p:spPr>
            <a:xfrm>
              <a:off x="4776675" y="3107475"/>
              <a:ext cx="98050" cy="81325"/>
            </a:xfrm>
            <a:custGeom>
              <a:avLst/>
              <a:gdLst/>
              <a:ahLst/>
              <a:cxnLst/>
              <a:rect l="l" t="t" r="r" b="b"/>
              <a:pathLst>
                <a:path w="3922" h="3253" fill="none" extrusionOk="0">
                  <a:moveTo>
                    <a:pt x="3435" y="3252"/>
                  </a:moveTo>
                  <a:lnTo>
                    <a:pt x="457" y="3252"/>
                  </a:lnTo>
                  <a:lnTo>
                    <a:pt x="1" y="0"/>
                  </a:lnTo>
                  <a:lnTo>
                    <a:pt x="392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46003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90" y="21277"/>
                  </a:moveTo>
                  <a:lnTo>
                    <a:pt x="5837" y="21277"/>
                  </a:lnTo>
                  <a:cubicBezTo>
                    <a:pt x="2615" y="21277"/>
                    <a:pt x="1" y="18663"/>
                    <a:pt x="1" y="15411"/>
                  </a:cubicBezTo>
                  <a:lnTo>
                    <a:pt x="1" y="2493"/>
                  </a:lnTo>
                  <a:cubicBezTo>
                    <a:pt x="1" y="1094"/>
                    <a:pt x="1126" y="0"/>
                    <a:pt x="2493" y="0"/>
                  </a:cubicBezTo>
                  <a:lnTo>
                    <a:pt x="15533" y="0"/>
                  </a:lnTo>
                  <a:cubicBezTo>
                    <a:pt x="16931" y="0"/>
                    <a:pt x="18056" y="1125"/>
                    <a:pt x="18056" y="2493"/>
                  </a:cubicBezTo>
                  <a:lnTo>
                    <a:pt x="18056" y="15411"/>
                  </a:lnTo>
                  <a:cubicBezTo>
                    <a:pt x="18026" y="18663"/>
                    <a:pt x="15412" y="21277"/>
                    <a:pt x="12190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467030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67" y="12828"/>
                  </a:cubicBezTo>
                  <a:lnTo>
                    <a:pt x="6505" y="12828"/>
                  </a:lnTo>
                  <a:cubicBezTo>
                    <a:pt x="9727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4719700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4825325" y="2694850"/>
              <a:ext cx="351075" cy="663400"/>
            </a:xfrm>
            <a:custGeom>
              <a:avLst/>
              <a:gdLst/>
              <a:ahLst/>
              <a:cxnLst/>
              <a:rect l="l" t="t" r="r" b="b"/>
              <a:pathLst>
                <a:path w="14043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48" y="26536"/>
                  </a:cubicBezTo>
                  <a:lnTo>
                    <a:pt x="7295" y="26536"/>
                  </a:lnTo>
                  <a:cubicBezTo>
                    <a:pt x="11003" y="26536"/>
                    <a:pt x="14043" y="23496"/>
                    <a:pt x="14043" y="19757"/>
                  </a:cubicBezTo>
                  <a:lnTo>
                    <a:pt x="1404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4902075" y="2765525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4902075" y="288710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4902075" y="300945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8"/>
          <p:cNvGrpSpPr/>
          <p:nvPr/>
        </p:nvGrpSpPr>
        <p:grpSpPr>
          <a:xfrm rot="-999162" flipH="1">
            <a:off x="7793009" y="2442495"/>
            <a:ext cx="310772" cy="389971"/>
            <a:chOff x="545600" y="587675"/>
            <a:chExt cx="506875" cy="636050"/>
          </a:xfrm>
        </p:grpSpPr>
        <p:sp>
          <p:nvSpPr>
            <p:cNvPr id="1430" name="Google Shape;1430;p38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38"/>
          <p:cNvGrpSpPr/>
          <p:nvPr/>
        </p:nvGrpSpPr>
        <p:grpSpPr>
          <a:xfrm flipH="1">
            <a:off x="7402475" y="429841"/>
            <a:ext cx="369454" cy="309830"/>
            <a:chOff x="3721200" y="654550"/>
            <a:chExt cx="602600" cy="505350"/>
          </a:xfrm>
        </p:grpSpPr>
        <p:sp>
          <p:nvSpPr>
            <p:cNvPr id="1437" name="Google Shape;1437;p38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38"/>
          <p:cNvGrpSpPr/>
          <p:nvPr/>
        </p:nvGrpSpPr>
        <p:grpSpPr>
          <a:xfrm rot="1059639" flipH="1">
            <a:off x="5993900" y="3568761"/>
            <a:ext cx="328926" cy="329385"/>
            <a:chOff x="530400" y="3935750"/>
            <a:chExt cx="536500" cy="537250"/>
          </a:xfrm>
        </p:grpSpPr>
        <p:sp>
          <p:nvSpPr>
            <p:cNvPr id="1440" name="Google Shape;1440;p3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38"/>
          <p:cNvGrpSpPr/>
          <p:nvPr/>
        </p:nvGrpSpPr>
        <p:grpSpPr>
          <a:xfrm rot="-798926" flipH="1">
            <a:off x="7037506" y="3549895"/>
            <a:ext cx="297253" cy="367113"/>
            <a:chOff x="5437775" y="1647725"/>
            <a:chExt cx="484850" cy="598800"/>
          </a:xfrm>
        </p:grpSpPr>
        <p:sp>
          <p:nvSpPr>
            <p:cNvPr id="1445" name="Google Shape;1445;p3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" name="Google Shape;1448;p38"/>
          <p:cNvGrpSpPr/>
          <p:nvPr/>
        </p:nvGrpSpPr>
        <p:grpSpPr>
          <a:xfrm rot="-1296631" flipH="1">
            <a:off x="6374896" y="184547"/>
            <a:ext cx="391829" cy="540903"/>
            <a:chOff x="2826025" y="3763250"/>
            <a:chExt cx="639100" cy="882250"/>
          </a:xfrm>
        </p:grpSpPr>
        <p:sp>
          <p:nvSpPr>
            <p:cNvPr id="1449" name="Google Shape;1449;p38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8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8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8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" name="Google Shape;1458;p38"/>
          <p:cNvGrpSpPr/>
          <p:nvPr/>
        </p:nvGrpSpPr>
        <p:grpSpPr>
          <a:xfrm rot="-1097941" flipH="1">
            <a:off x="5465609" y="4559944"/>
            <a:ext cx="261382" cy="348964"/>
            <a:chOff x="585125" y="1661400"/>
            <a:chExt cx="426325" cy="569175"/>
          </a:xfrm>
        </p:grpSpPr>
        <p:sp>
          <p:nvSpPr>
            <p:cNvPr id="1459" name="Google Shape;1459;p38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8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" name="Google Shape;1461;p38"/>
          <p:cNvGrpSpPr/>
          <p:nvPr/>
        </p:nvGrpSpPr>
        <p:grpSpPr>
          <a:xfrm flipH="1">
            <a:off x="8754306" y="410278"/>
            <a:ext cx="261380" cy="348961"/>
            <a:chOff x="1374650" y="1661400"/>
            <a:chExt cx="426325" cy="569175"/>
          </a:xfrm>
        </p:grpSpPr>
        <p:sp>
          <p:nvSpPr>
            <p:cNvPr id="1462" name="Google Shape;1462;p3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38"/>
          <p:cNvGrpSpPr/>
          <p:nvPr/>
        </p:nvGrpSpPr>
        <p:grpSpPr>
          <a:xfrm rot="-691136" flipH="1">
            <a:off x="7572493" y="4299174"/>
            <a:ext cx="295404" cy="672821"/>
            <a:chOff x="358432" y="4085134"/>
            <a:chExt cx="295392" cy="672792"/>
          </a:xfrm>
        </p:grpSpPr>
        <p:grpSp>
          <p:nvGrpSpPr>
            <p:cNvPr id="1465" name="Google Shape;1465;p38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1466" name="Google Shape;1466;p38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8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8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8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8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8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8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8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8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5" name="Google Shape;1475;p38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38"/>
          <p:cNvGrpSpPr/>
          <p:nvPr/>
        </p:nvGrpSpPr>
        <p:grpSpPr>
          <a:xfrm rot="698390" flipH="1">
            <a:off x="8130951" y="1238604"/>
            <a:ext cx="263713" cy="499929"/>
            <a:chOff x="6269100" y="498000"/>
            <a:chExt cx="430125" cy="815400"/>
          </a:xfrm>
        </p:grpSpPr>
        <p:sp>
          <p:nvSpPr>
            <p:cNvPr id="1477" name="Google Shape;1477;p3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" name="Google Shape;1484;p38"/>
          <p:cNvGrpSpPr/>
          <p:nvPr/>
        </p:nvGrpSpPr>
        <p:grpSpPr>
          <a:xfrm flipH="1">
            <a:off x="8076450" y="3578541"/>
            <a:ext cx="369454" cy="309830"/>
            <a:chOff x="3721200" y="654550"/>
            <a:chExt cx="602600" cy="505350"/>
          </a:xfrm>
        </p:grpSpPr>
        <p:sp>
          <p:nvSpPr>
            <p:cNvPr id="1485" name="Google Shape;1485;p38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8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7" name="Google Shape;1487;p38"/>
          <p:cNvGrpSpPr/>
          <p:nvPr/>
        </p:nvGrpSpPr>
        <p:grpSpPr>
          <a:xfrm rot="1059639" flipH="1">
            <a:off x="8949125" y="2472799"/>
            <a:ext cx="328926" cy="329385"/>
            <a:chOff x="530400" y="3935750"/>
            <a:chExt cx="536500" cy="537250"/>
          </a:xfrm>
        </p:grpSpPr>
        <p:sp>
          <p:nvSpPr>
            <p:cNvPr id="1488" name="Google Shape;1488;p3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2" name="Google Shape;1492;p38"/>
          <p:cNvGrpSpPr/>
          <p:nvPr/>
        </p:nvGrpSpPr>
        <p:grpSpPr>
          <a:xfrm rot="-1296631" flipH="1">
            <a:off x="8666346" y="4365122"/>
            <a:ext cx="391829" cy="540903"/>
            <a:chOff x="2826025" y="3763250"/>
            <a:chExt cx="639100" cy="882250"/>
          </a:xfrm>
        </p:grpSpPr>
        <p:sp>
          <p:nvSpPr>
            <p:cNvPr id="1493" name="Google Shape;1493;p38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8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8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8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8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8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8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8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8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38"/>
          <p:cNvGrpSpPr/>
          <p:nvPr/>
        </p:nvGrpSpPr>
        <p:grpSpPr>
          <a:xfrm flipH="1">
            <a:off x="6027681" y="1161691"/>
            <a:ext cx="261380" cy="348961"/>
            <a:chOff x="1374650" y="1661400"/>
            <a:chExt cx="426325" cy="569175"/>
          </a:xfrm>
        </p:grpSpPr>
        <p:sp>
          <p:nvSpPr>
            <p:cNvPr id="1503" name="Google Shape;1503;p3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" name="Google Shape;1505;p38"/>
          <p:cNvGrpSpPr/>
          <p:nvPr/>
        </p:nvGrpSpPr>
        <p:grpSpPr>
          <a:xfrm>
            <a:off x="1691264" y="1220995"/>
            <a:ext cx="538593" cy="531588"/>
            <a:chOff x="3589725" y="3764775"/>
            <a:chExt cx="878475" cy="867050"/>
          </a:xfrm>
        </p:grpSpPr>
        <p:sp>
          <p:nvSpPr>
            <p:cNvPr id="1506" name="Google Shape;1506;p38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8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8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8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8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" name="Google Shape;1511;p38"/>
          <p:cNvGrpSpPr/>
          <p:nvPr/>
        </p:nvGrpSpPr>
        <p:grpSpPr>
          <a:xfrm rot="624710">
            <a:off x="2328160" y="4481638"/>
            <a:ext cx="353618" cy="479870"/>
            <a:chOff x="3734875" y="2575550"/>
            <a:chExt cx="576775" cy="782700"/>
          </a:xfrm>
        </p:grpSpPr>
        <p:sp>
          <p:nvSpPr>
            <p:cNvPr id="1512" name="Google Shape;1512;p38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8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8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8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8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8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8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8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0" name="Google Shape;1520;p38"/>
          <p:cNvGrpSpPr/>
          <p:nvPr/>
        </p:nvGrpSpPr>
        <p:grpSpPr>
          <a:xfrm rot="-900111">
            <a:off x="3373816" y="343055"/>
            <a:ext cx="353159" cy="479870"/>
            <a:chOff x="4600375" y="2575550"/>
            <a:chExt cx="576025" cy="782700"/>
          </a:xfrm>
        </p:grpSpPr>
        <p:sp>
          <p:nvSpPr>
            <p:cNvPr id="1521" name="Google Shape;1521;p38"/>
            <p:cNvSpPr/>
            <p:nvPr/>
          </p:nvSpPr>
          <p:spPr>
            <a:xfrm>
              <a:off x="4776675" y="3107475"/>
              <a:ext cx="98050" cy="81325"/>
            </a:xfrm>
            <a:custGeom>
              <a:avLst/>
              <a:gdLst/>
              <a:ahLst/>
              <a:cxnLst/>
              <a:rect l="l" t="t" r="r" b="b"/>
              <a:pathLst>
                <a:path w="3922" h="3253" fill="none" extrusionOk="0">
                  <a:moveTo>
                    <a:pt x="3435" y="3252"/>
                  </a:moveTo>
                  <a:lnTo>
                    <a:pt x="457" y="3252"/>
                  </a:lnTo>
                  <a:lnTo>
                    <a:pt x="1" y="0"/>
                  </a:lnTo>
                  <a:lnTo>
                    <a:pt x="392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8"/>
            <p:cNvSpPr/>
            <p:nvPr/>
          </p:nvSpPr>
          <p:spPr>
            <a:xfrm>
              <a:off x="46003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90" y="21277"/>
                  </a:moveTo>
                  <a:lnTo>
                    <a:pt x="5837" y="21277"/>
                  </a:lnTo>
                  <a:cubicBezTo>
                    <a:pt x="2615" y="21277"/>
                    <a:pt x="1" y="18663"/>
                    <a:pt x="1" y="15411"/>
                  </a:cubicBezTo>
                  <a:lnTo>
                    <a:pt x="1" y="2493"/>
                  </a:lnTo>
                  <a:cubicBezTo>
                    <a:pt x="1" y="1094"/>
                    <a:pt x="1126" y="0"/>
                    <a:pt x="2493" y="0"/>
                  </a:cubicBezTo>
                  <a:lnTo>
                    <a:pt x="15533" y="0"/>
                  </a:lnTo>
                  <a:cubicBezTo>
                    <a:pt x="16931" y="0"/>
                    <a:pt x="18056" y="1125"/>
                    <a:pt x="18056" y="2493"/>
                  </a:cubicBezTo>
                  <a:lnTo>
                    <a:pt x="18056" y="15411"/>
                  </a:lnTo>
                  <a:cubicBezTo>
                    <a:pt x="18026" y="18663"/>
                    <a:pt x="15412" y="21277"/>
                    <a:pt x="12190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8"/>
            <p:cNvSpPr/>
            <p:nvPr/>
          </p:nvSpPr>
          <p:spPr>
            <a:xfrm>
              <a:off x="467030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67" y="12828"/>
                  </a:cubicBezTo>
                  <a:lnTo>
                    <a:pt x="6505" y="12828"/>
                  </a:lnTo>
                  <a:cubicBezTo>
                    <a:pt x="9727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8"/>
            <p:cNvSpPr/>
            <p:nvPr/>
          </p:nvSpPr>
          <p:spPr>
            <a:xfrm>
              <a:off x="4719700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8"/>
            <p:cNvSpPr/>
            <p:nvPr/>
          </p:nvSpPr>
          <p:spPr>
            <a:xfrm>
              <a:off x="4825325" y="2694850"/>
              <a:ext cx="351075" cy="663400"/>
            </a:xfrm>
            <a:custGeom>
              <a:avLst/>
              <a:gdLst/>
              <a:ahLst/>
              <a:cxnLst/>
              <a:rect l="l" t="t" r="r" b="b"/>
              <a:pathLst>
                <a:path w="14043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48" y="26536"/>
                  </a:cubicBezTo>
                  <a:lnTo>
                    <a:pt x="7295" y="26536"/>
                  </a:lnTo>
                  <a:cubicBezTo>
                    <a:pt x="11003" y="26536"/>
                    <a:pt x="14043" y="23496"/>
                    <a:pt x="14043" y="19757"/>
                  </a:cubicBezTo>
                  <a:lnTo>
                    <a:pt x="1404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8"/>
            <p:cNvSpPr/>
            <p:nvPr/>
          </p:nvSpPr>
          <p:spPr>
            <a:xfrm>
              <a:off x="4902075" y="2765525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8"/>
            <p:cNvSpPr/>
            <p:nvPr/>
          </p:nvSpPr>
          <p:spPr>
            <a:xfrm>
              <a:off x="4902075" y="288710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8"/>
            <p:cNvSpPr/>
            <p:nvPr/>
          </p:nvSpPr>
          <p:spPr>
            <a:xfrm>
              <a:off x="4902075" y="300945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9" name="Google Shape;1529;p38"/>
          <p:cNvGrpSpPr/>
          <p:nvPr/>
        </p:nvGrpSpPr>
        <p:grpSpPr>
          <a:xfrm rot="999162">
            <a:off x="1042918" y="2440720"/>
            <a:ext cx="310772" cy="389971"/>
            <a:chOff x="545600" y="587675"/>
            <a:chExt cx="506875" cy="636050"/>
          </a:xfrm>
        </p:grpSpPr>
        <p:sp>
          <p:nvSpPr>
            <p:cNvPr id="1530" name="Google Shape;1530;p38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8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8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8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8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8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6" name="Google Shape;1536;p38"/>
          <p:cNvGrpSpPr/>
          <p:nvPr/>
        </p:nvGrpSpPr>
        <p:grpSpPr>
          <a:xfrm>
            <a:off x="1374771" y="428066"/>
            <a:ext cx="369454" cy="309830"/>
            <a:chOff x="3721200" y="654550"/>
            <a:chExt cx="602600" cy="505350"/>
          </a:xfrm>
        </p:grpSpPr>
        <p:sp>
          <p:nvSpPr>
            <p:cNvPr id="1537" name="Google Shape;1537;p38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8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38"/>
          <p:cNvGrpSpPr/>
          <p:nvPr/>
        </p:nvGrpSpPr>
        <p:grpSpPr>
          <a:xfrm rot="-1059639">
            <a:off x="2823875" y="3566986"/>
            <a:ext cx="328926" cy="329385"/>
            <a:chOff x="530400" y="3935750"/>
            <a:chExt cx="536500" cy="537250"/>
          </a:xfrm>
        </p:grpSpPr>
        <p:sp>
          <p:nvSpPr>
            <p:cNvPr id="1540" name="Google Shape;1540;p3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" name="Google Shape;1544;p38"/>
          <p:cNvGrpSpPr/>
          <p:nvPr/>
        </p:nvGrpSpPr>
        <p:grpSpPr>
          <a:xfrm rot="798926">
            <a:off x="1811941" y="3548120"/>
            <a:ext cx="297253" cy="367113"/>
            <a:chOff x="5437775" y="1647725"/>
            <a:chExt cx="484850" cy="598800"/>
          </a:xfrm>
        </p:grpSpPr>
        <p:sp>
          <p:nvSpPr>
            <p:cNvPr id="1545" name="Google Shape;1545;p3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8" name="Google Shape;1548;p38"/>
          <p:cNvGrpSpPr/>
          <p:nvPr/>
        </p:nvGrpSpPr>
        <p:grpSpPr>
          <a:xfrm rot="1296631">
            <a:off x="2379975" y="182772"/>
            <a:ext cx="391829" cy="540903"/>
            <a:chOff x="2826025" y="3763250"/>
            <a:chExt cx="639100" cy="882250"/>
          </a:xfrm>
        </p:grpSpPr>
        <p:sp>
          <p:nvSpPr>
            <p:cNvPr id="1549" name="Google Shape;1549;p38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8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8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8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8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8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8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8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8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8" name="Google Shape;1558;p38"/>
          <p:cNvGrpSpPr/>
          <p:nvPr/>
        </p:nvGrpSpPr>
        <p:grpSpPr>
          <a:xfrm rot="1097941">
            <a:off x="3419709" y="4558169"/>
            <a:ext cx="261382" cy="348964"/>
            <a:chOff x="585125" y="1661400"/>
            <a:chExt cx="426325" cy="569175"/>
          </a:xfrm>
        </p:grpSpPr>
        <p:sp>
          <p:nvSpPr>
            <p:cNvPr id="1559" name="Google Shape;1559;p38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8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1" name="Google Shape;1561;p38"/>
          <p:cNvGrpSpPr/>
          <p:nvPr/>
        </p:nvGrpSpPr>
        <p:grpSpPr>
          <a:xfrm>
            <a:off x="131014" y="408503"/>
            <a:ext cx="261380" cy="348961"/>
            <a:chOff x="1374650" y="1661400"/>
            <a:chExt cx="426325" cy="569175"/>
          </a:xfrm>
        </p:grpSpPr>
        <p:sp>
          <p:nvSpPr>
            <p:cNvPr id="1562" name="Google Shape;1562;p3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4" name="Google Shape;1564;p38"/>
          <p:cNvGrpSpPr/>
          <p:nvPr/>
        </p:nvGrpSpPr>
        <p:grpSpPr>
          <a:xfrm rot="691136">
            <a:off x="1278803" y="4297399"/>
            <a:ext cx="295404" cy="672821"/>
            <a:chOff x="358432" y="4085134"/>
            <a:chExt cx="295392" cy="672792"/>
          </a:xfrm>
        </p:grpSpPr>
        <p:grpSp>
          <p:nvGrpSpPr>
            <p:cNvPr id="1565" name="Google Shape;1565;p38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1566" name="Google Shape;1566;p38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8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8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8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8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8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8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8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8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75" name="Google Shape;1575;p38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" name="Google Shape;1576;p38"/>
          <p:cNvGrpSpPr/>
          <p:nvPr/>
        </p:nvGrpSpPr>
        <p:grpSpPr>
          <a:xfrm rot="-698390">
            <a:off x="752036" y="1236829"/>
            <a:ext cx="263713" cy="499929"/>
            <a:chOff x="6269100" y="498000"/>
            <a:chExt cx="430125" cy="815400"/>
          </a:xfrm>
        </p:grpSpPr>
        <p:sp>
          <p:nvSpPr>
            <p:cNvPr id="1577" name="Google Shape;1577;p3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4" name="Google Shape;1584;p38"/>
          <p:cNvGrpSpPr/>
          <p:nvPr/>
        </p:nvGrpSpPr>
        <p:grpSpPr>
          <a:xfrm>
            <a:off x="700796" y="3576766"/>
            <a:ext cx="369454" cy="309830"/>
            <a:chOff x="3721200" y="654550"/>
            <a:chExt cx="602600" cy="505350"/>
          </a:xfrm>
        </p:grpSpPr>
        <p:sp>
          <p:nvSpPr>
            <p:cNvPr id="1585" name="Google Shape;1585;p38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8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38"/>
          <p:cNvGrpSpPr/>
          <p:nvPr/>
        </p:nvGrpSpPr>
        <p:grpSpPr>
          <a:xfrm rot="-1059639">
            <a:off x="-131350" y="2471024"/>
            <a:ext cx="328926" cy="329385"/>
            <a:chOff x="530400" y="3935750"/>
            <a:chExt cx="536500" cy="537250"/>
          </a:xfrm>
        </p:grpSpPr>
        <p:sp>
          <p:nvSpPr>
            <p:cNvPr id="1588" name="Google Shape;1588;p3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38"/>
          <p:cNvGrpSpPr/>
          <p:nvPr/>
        </p:nvGrpSpPr>
        <p:grpSpPr>
          <a:xfrm rot="1296631">
            <a:off x="88525" y="4363347"/>
            <a:ext cx="391829" cy="540903"/>
            <a:chOff x="2826025" y="3763250"/>
            <a:chExt cx="639100" cy="882250"/>
          </a:xfrm>
        </p:grpSpPr>
        <p:sp>
          <p:nvSpPr>
            <p:cNvPr id="1593" name="Google Shape;1593;p38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8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8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8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8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8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8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8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8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2" name="Google Shape;1602;p38"/>
          <p:cNvGrpSpPr/>
          <p:nvPr/>
        </p:nvGrpSpPr>
        <p:grpSpPr>
          <a:xfrm>
            <a:off x="2857639" y="1159916"/>
            <a:ext cx="261380" cy="348961"/>
            <a:chOff x="1374650" y="1661400"/>
            <a:chExt cx="426325" cy="569175"/>
          </a:xfrm>
        </p:grpSpPr>
        <p:sp>
          <p:nvSpPr>
            <p:cNvPr id="1603" name="Google Shape;1603;p3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630600" y="3071475"/>
            <a:ext cx="15021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4963200" y="3566426"/>
            <a:ext cx="28281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2019975" y="3071500"/>
            <a:ext cx="15021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352700" y="3566426"/>
            <a:ext cx="28281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 rot="622403">
            <a:off x="8279697" y="1399698"/>
            <a:ext cx="247885" cy="362477"/>
            <a:chOff x="5481850" y="2671300"/>
            <a:chExt cx="404300" cy="591200"/>
          </a:xfrm>
        </p:grpSpPr>
        <p:sp>
          <p:nvSpPr>
            <p:cNvPr id="210" name="Google Shape;210;p5"/>
            <p:cNvSpPr/>
            <p:nvPr/>
          </p:nvSpPr>
          <p:spPr>
            <a:xfrm>
              <a:off x="5587475" y="2798950"/>
              <a:ext cx="256125" cy="459000"/>
            </a:xfrm>
            <a:custGeom>
              <a:avLst/>
              <a:gdLst/>
              <a:ahLst/>
              <a:cxnLst/>
              <a:rect l="l" t="t" r="r" b="b"/>
              <a:pathLst>
                <a:path w="1024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189" y="17751"/>
                    <a:pt x="5107" y="18359"/>
                  </a:cubicBezTo>
                  <a:cubicBezTo>
                    <a:pt x="8056" y="17751"/>
                    <a:pt x="10244" y="15198"/>
                    <a:pt x="10244" y="12098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5715900" y="2891650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5715900" y="2993475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5715900" y="3096075"/>
              <a:ext cx="127700" cy="25"/>
            </a:xfrm>
            <a:custGeom>
              <a:avLst/>
              <a:gdLst/>
              <a:ahLst/>
              <a:cxnLst/>
              <a:rect l="l" t="t" r="r" b="b"/>
              <a:pathLst>
                <a:path w="5108" h="1" fill="none" extrusionOk="0">
                  <a:moveTo>
                    <a:pt x="1" y="0"/>
                  </a:moveTo>
                  <a:lnTo>
                    <a:pt x="5107" y="0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5523650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609" y="22918"/>
                    <a:pt x="7660" y="23526"/>
                  </a:cubicBezTo>
                  <a:cubicBezTo>
                    <a:pt x="7265" y="23587"/>
                    <a:pt x="6840" y="23648"/>
                    <a:pt x="6384" y="23648"/>
                  </a:cubicBezTo>
                  <a:cubicBezTo>
                    <a:pt x="285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5481850" y="2671300"/>
              <a:ext cx="404300" cy="25"/>
            </a:xfrm>
            <a:custGeom>
              <a:avLst/>
              <a:gdLst/>
              <a:ahLst/>
              <a:cxnLst/>
              <a:rect l="l" t="t" r="r" b="b"/>
              <a:pathLst>
                <a:path w="16172" h="1" fill="none" extrusionOk="0">
                  <a:moveTo>
                    <a:pt x="1" y="0"/>
                  </a:moveTo>
                  <a:lnTo>
                    <a:pt x="16171" y="0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5"/>
          <p:cNvGrpSpPr/>
          <p:nvPr/>
        </p:nvGrpSpPr>
        <p:grpSpPr>
          <a:xfrm rot="999162">
            <a:off x="8248253" y="4228194"/>
            <a:ext cx="310772" cy="389971"/>
            <a:chOff x="545600" y="587675"/>
            <a:chExt cx="506875" cy="636050"/>
          </a:xfrm>
        </p:grpSpPr>
        <p:sp>
          <p:nvSpPr>
            <p:cNvPr id="217" name="Google Shape;217;p5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223;p5"/>
          <p:cNvGrpSpPr/>
          <p:nvPr/>
        </p:nvGrpSpPr>
        <p:grpSpPr>
          <a:xfrm rot="-698390">
            <a:off x="583335" y="4173215"/>
            <a:ext cx="263713" cy="499929"/>
            <a:chOff x="6269100" y="498000"/>
            <a:chExt cx="430125" cy="815400"/>
          </a:xfrm>
        </p:grpSpPr>
        <p:sp>
          <p:nvSpPr>
            <p:cNvPr id="224" name="Google Shape;224;p5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231;p5"/>
          <p:cNvGrpSpPr/>
          <p:nvPr/>
        </p:nvGrpSpPr>
        <p:grpSpPr>
          <a:xfrm>
            <a:off x="604305" y="1386423"/>
            <a:ext cx="221774" cy="389027"/>
            <a:chOff x="2965100" y="2649250"/>
            <a:chExt cx="361725" cy="634525"/>
          </a:xfrm>
        </p:grpSpPr>
        <p:sp>
          <p:nvSpPr>
            <p:cNvPr id="232" name="Google Shape;232;p5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solidFill>
              <a:schemeClr val="accent1"/>
            </a:solidFill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solidFill>
              <a:schemeClr val="accent1"/>
            </a:solidFill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solidFill>
              <a:schemeClr val="accent1"/>
            </a:solidFill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solidFill>
              <a:schemeClr val="accent1"/>
            </a:solidFill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4"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6" name="Google Shape;1606;p39"/>
          <p:cNvCxnSpPr/>
          <p:nvPr/>
        </p:nvCxnSpPr>
        <p:spPr>
          <a:xfrm rot="10800000">
            <a:off x="2014625" y="4097125"/>
            <a:ext cx="2668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607" name="Google Shape;1607;p39"/>
          <p:cNvSpPr/>
          <p:nvPr/>
        </p:nvSpPr>
        <p:spPr>
          <a:xfrm>
            <a:off x="4531375" y="3405625"/>
            <a:ext cx="3899400" cy="1385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8" name="Google Shape;1608;p39"/>
          <p:cNvGrpSpPr/>
          <p:nvPr/>
        </p:nvGrpSpPr>
        <p:grpSpPr>
          <a:xfrm>
            <a:off x="6715942" y="850763"/>
            <a:ext cx="1511850" cy="1564200"/>
            <a:chOff x="6643450" y="1007550"/>
            <a:chExt cx="1511850" cy="1564200"/>
          </a:xfrm>
        </p:grpSpPr>
        <p:cxnSp>
          <p:nvCxnSpPr>
            <p:cNvPr id="1609" name="Google Shape;1609;p39"/>
            <p:cNvCxnSpPr>
              <a:endCxn id="1610" idx="0"/>
            </p:cNvCxnSpPr>
            <p:nvPr/>
          </p:nvCxnSpPr>
          <p:spPr>
            <a:xfrm>
              <a:off x="6643450" y="2571750"/>
              <a:ext cx="1296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1" name="Google Shape;1611;p39"/>
            <p:cNvCxnSpPr>
              <a:endCxn id="1610" idx="2"/>
            </p:cNvCxnSpPr>
            <p:nvPr/>
          </p:nvCxnSpPr>
          <p:spPr>
            <a:xfrm>
              <a:off x="8155300" y="1007550"/>
              <a:ext cx="0" cy="13830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610" name="Google Shape;1610;p39"/>
            <p:cNvSpPr/>
            <p:nvPr/>
          </p:nvSpPr>
          <p:spPr>
            <a:xfrm rot="10800000" flipH="1">
              <a:off x="7724200" y="220935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2" name="Google Shape;1612;p39"/>
          <p:cNvSpPr/>
          <p:nvPr/>
        </p:nvSpPr>
        <p:spPr>
          <a:xfrm>
            <a:off x="2428500" y="1706765"/>
            <a:ext cx="4287000" cy="14328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39"/>
          <p:cNvSpPr/>
          <p:nvPr/>
        </p:nvSpPr>
        <p:spPr>
          <a:xfrm>
            <a:off x="713225" y="387100"/>
            <a:ext cx="3152400" cy="1053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14" name="Google Shape;1614;p39"/>
          <p:cNvCxnSpPr>
            <a:stCxn id="1613" idx="3"/>
          </p:cNvCxnSpPr>
          <p:nvPr/>
        </p:nvCxnSpPr>
        <p:spPr>
          <a:xfrm>
            <a:off x="3865625" y="913900"/>
            <a:ext cx="3103200" cy="2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615" name="Google Shape;1615;p39"/>
          <p:cNvGrpSpPr/>
          <p:nvPr/>
        </p:nvGrpSpPr>
        <p:grpSpPr>
          <a:xfrm rot="10800000">
            <a:off x="916650" y="2414863"/>
            <a:ext cx="1511850" cy="1741800"/>
            <a:chOff x="6643450" y="829950"/>
            <a:chExt cx="1511850" cy="1741800"/>
          </a:xfrm>
        </p:grpSpPr>
        <p:cxnSp>
          <p:nvCxnSpPr>
            <p:cNvPr id="1616" name="Google Shape;1616;p39"/>
            <p:cNvCxnSpPr>
              <a:endCxn id="1617" idx="0"/>
            </p:cNvCxnSpPr>
            <p:nvPr/>
          </p:nvCxnSpPr>
          <p:spPr>
            <a:xfrm>
              <a:off x="6643450" y="2571750"/>
              <a:ext cx="1296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8" name="Google Shape;1618;p39"/>
            <p:cNvCxnSpPr>
              <a:endCxn id="1617" idx="2"/>
            </p:cNvCxnSpPr>
            <p:nvPr/>
          </p:nvCxnSpPr>
          <p:spPr>
            <a:xfrm>
              <a:off x="8155300" y="829950"/>
              <a:ext cx="0" cy="1560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617" name="Google Shape;1617;p39"/>
            <p:cNvSpPr/>
            <p:nvPr/>
          </p:nvSpPr>
          <p:spPr>
            <a:xfrm rot="10800000" flipH="1">
              <a:off x="7724200" y="220935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" name="Google Shape;1619;p39"/>
          <p:cNvGrpSpPr/>
          <p:nvPr/>
        </p:nvGrpSpPr>
        <p:grpSpPr>
          <a:xfrm>
            <a:off x="7308406" y="670646"/>
            <a:ext cx="495548" cy="486502"/>
            <a:chOff x="3589725" y="3764775"/>
            <a:chExt cx="878475" cy="867050"/>
          </a:xfrm>
        </p:grpSpPr>
        <p:sp>
          <p:nvSpPr>
            <p:cNvPr id="1620" name="Google Shape;1620;p39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9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9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5" name="Google Shape;1625;p39"/>
          <p:cNvGrpSpPr/>
          <p:nvPr/>
        </p:nvGrpSpPr>
        <p:grpSpPr>
          <a:xfrm rot="900365" flipH="1">
            <a:off x="1407412" y="3890592"/>
            <a:ext cx="230652" cy="415175"/>
            <a:chOff x="2229525" y="2649250"/>
            <a:chExt cx="361725" cy="634525"/>
          </a:xfrm>
        </p:grpSpPr>
        <p:sp>
          <p:nvSpPr>
            <p:cNvPr id="1626" name="Google Shape;1626;p39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9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9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9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9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9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2" name="Google Shape;1632;p39"/>
          <p:cNvSpPr txBox="1">
            <a:spLocks noGrp="1"/>
          </p:cNvSpPr>
          <p:nvPr>
            <p:ph type="title" hasCustomPrompt="1"/>
          </p:nvPr>
        </p:nvSpPr>
        <p:spPr>
          <a:xfrm>
            <a:off x="785000" y="482156"/>
            <a:ext cx="30090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33" name="Google Shape;1633;p39"/>
          <p:cNvSpPr txBox="1">
            <a:spLocks noGrp="1"/>
          </p:cNvSpPr>
          <p:nvPr>
            <p:ph type="subTitle" idx="1"/>
          </p:nvPr>
        </p:nvSpPr>
        <p:spPr>
          <a:xfrm>
            <a:off x="1199922" y="976948"/>
            <a:ext cx="2178900" cy="4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3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300" b="1"/>
            </a:lvl9pPr>
          </a:lstStyle>
          <a:p>
            <a:endParaRPr/>
          </a:p>
        </p:txBody>
      </p:sp>
      <p:sp>
        <p:nvSpPr>
          <p:cNvPr id="1634" name="Google Shape;1634;p39"/>
          <p:cNvSpPr txBox="1">
            <a:spLocks noGrp="1"/>
          </p:cNvSpPr>
          <p:nvPr>
            <p:ph type="title" idx="2" hasCustomPrompt="1"/>
          </p:nvPr>
        </p:nvSpPr>
        <p:spPr>
          <a:xfrm>
            <a:off x="2526104" y="1782950"/>
            <a:ext cx="4092300" cy="8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35" name="Google Shape;1635;p39"/>
          <p:cNvSpPr txBox="1">
            <a:spLocks noGrp="1"/>
          </p:cNvSpPr>
          <p:nvPr>
            <p:ph type="subTitle" idx="3"/>
          </p:nvPr>
        </p:nvSpPr>
        <p:spPr>
          <a:xfrm>
            <a:off x="2525944" y="2492548"/>
            <a:ext cx="40923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 b="1"/>
            </a:lvl9pPr>
          </a:lstStyle>
          <a:p>
            <a:endParaRPr/>
          </a:p>
        </p:txBody>
      </p:sp>
      <p:sp>
        <p:nvSpPr>
          <p:cNvPr id="1636" name="Google Shape;1636;p39"/>
          <p:cNvSpPr txBox="1">
            <a:spLocks noGrp="1"/>
          </p:cNvSpPr>
          <p:nvPr>
            <p:ph type="title" idx="4" hasCustomPrompt="1"/>
          </p:nvPr>
        </p:nvSpPr>
        <p:spPr>
          <a:xfrm>
            <a:off x="5101725" y="3526213"/>
            <a:ext cx="27588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37" name="Google Shape;1637;p39"/>
          <p:cNvSpPr txBox="1">
            <a:spLocks noGrp="1"/>
          </p:cNvSpPr>
          <p:nvPr>
            <p:ph type="subTitle" idx="5"/>
          </p:nvPr>
        </p:nvSpPr>
        <p:spPr>
          <a:xfrm>
            <a:off x="5101725" y="4122304"/>
            <a:ext cx="27588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9pPr>
          </a:lstStyle>
          <a:p>
            <a:endParaRPr/>
          </a:p>
        </p:txBody>
      </p:sp>
      <p:grpSp>
        <p:nvGrpSpPr>
          <p:cNvPr id="1638" name="Google Shape;1638;p39"/>
          <p:cNvGrpSpPr/>
          <p:nvPr/>
        </p:nvGrpSpPr>
        <p:grpSpPr>
          <a:xfrm rot="980524">
            <a:off x="8354712" y="2820941"/>
            <a:ext cx="328452" cy="329371"/>
            <a:chOff x="1320700" y="3935750"/>
            <a:chExt cx="535750" cy="537250"/>
          </a:xfrm>
        </p:grpSpPr>
        <p:sp>
          <p:nvSpPr>
            <p:cNvPr id="1639" name="Google Shape;1639;p39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9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9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3" name="Google Shape;1643;p39"/>
          <p:cNvGrpSpPr/>
          <p:nvPr/>
        </p:nvGrpSpPr>
        <p:grpSpPr>
          <a:xfrm rot="798926">
            <a:off x="449476" y="1679814"/>
            <a:ext cx="297253" cy="367113"/>
            <a:chOff x="5437775" y="1647725"/>
            <a:chExt cx="484850" cy="598800"/>
          </a:xfrm>
        </p:grpSpPr>
        <p:sp>
          <p:nvSpPr>
            <p:cNvPr id="1644" name="Google Shape;1644;p39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25"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40"/>
          <p:cNvSpPr txBox="1">
            <a:spLocks noGrp="1"/>
          </p:cNvSpPr>
          <p:nvPr>
            <p:ph type="title" hasCustomPrompt="1"/>
          </p:nvPr>
        </p:nvSpPr>
        <p:spPr>
          <a:xfrm>
            <a:off x="713250" y="3066844"/>
            <a:ext cx="21789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49" name="Google Shape;1649;p40"/>
          <p:cNvSpPr txBox="1">
            <a:spLocks noGrp="1"/>
          </p:cNvSpPr>
          <p:nvPr>
            <p:ph type="subTitle" idx="1"/>
          </p:nvPr>
        </p:nvSpPr>
        <p:spPr>
          <a:xfrm>
            <a:off x="713247" y="3914136"/>
            <a:ext cx="2178900" cy="4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50" name="Google Shape;1650;p40"/>
          <p:cNvSpPr txBox="1">
            <a:spLocks noGrp="1"/>
          </p:cNvSpPr>
          <p:nvPr>
            <p:ph type="title" idx="2" hasCustomPrompt="1"/>
          </p:nvPr>
        </p:nvSpPr>
        <p:spPr>
          <a:xfrm>
            <a:off x="3482538" y="3067247"/>
            <a:ext cx="21789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51" name="Google Shape;1651;p40"/>
          <p:cNvSpPr txBox="1">
            <a:spLocks noGrp="1"/>
          </p:cNvSpPr>
          <p:nvPr>
            <p:ph type="subTitle" idx="3"/>
          </p:nvPr>
        </p:nvSpPr>
        <p:spPr>
          <a:xfrm>
            <a:off x="3482559" y="3914136"/>
            <a:ext cx="2178900" cy="4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52" name="Google Shape;1652;p40"/>
          <p:cNvSpPr txBox="1">
            <a:spLocks noGrp="1"/>
          </p:cNvSpPr>
          <p:nvPr>
            <p:ph type="title" idx="4" hasCustomPrompt="1"/>
          </p:nvPr>
        </p:nvSpPr>
        <p:spPr>
          <a:xfrm>
            <a:off x="6251838" y="3069338"/>
            <a:ext cx="21789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53" name="Google Shape;1653;p40"/>
          <p:cNvSpPr txBox="1">
            <a:spLocks noGrp="1"/>
          </p:cNvSpPr>
          <p:nvPr>
            <p:ph type="subTitle" idx="5"/>
          </p:nvPr>
        </p:nvSpPr>
        <p:spPr>
          <a:xfrm>
            <a:off x="6251859" y="3914136"/>
            <a:ext cx="2178900" cy="4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1654" name="Google Shape;1654;p40"/>
          <p:cNvGrpSpPr/>
          <p:nvPr/>
        </p:nvGrpSpPr>
        <p:grpSpPr>
          <a:xfrm flipH="1">
            <a:off x="8750893" y="1849951"/>
            <a:ext cx="538593" cy="531588"/>
            <a:chOff x="3589725" y="3764775"/>
            <a:chExt cx="878475" cy="867050"/>
          </a:xfrm>
        </p:grpSpPr>
        <p:sp>
          <p:nvSpPr>
            <p:cNvPr id="1655" name="Google Shape;1655;p40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0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0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0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0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" name="Google Shape;1660;p40"/>
          <p:cNvGrpSpPr/>
          <p:nvPr/>
        </p:nvGrpSpPr>
        <p:grpSpPr>
          <a:xfrm rot="-624710" flipH="1">
            <a:off x="948897" y="1811182"/>
            <a:ext cx="353618" cy="479870"/>
            <a:chOff x="3734875" y="2575550"/>
            <a:chExt cx="576775" cy="782700"/>
          </a:xfrm>
        </p:grpSpPr>
        <p:sp>
          <p:nvSpPr>
            <p:cNvPr id="1661" name="Google Shape;1661;p40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0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0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0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0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0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0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0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9" name="Google Shape;1669;p40"/>
          <p:cNvGrpSpPr/>
          <p:nvPr/>
        </p:nvGrpSpPr>
        <p:grpSpPr>
          <a:xfrm rot="900111" flipH="1">
            <a:off x="6980975" y="827099"/>
            <a:ext cx="353159" cy="479870"/>
            <a:chOff x="4600375" y="2575550"/>
            <a:chExt cx="576025" cy="782700"/>
          </a:xfrm>
        </p:grpSpPr>
        <p:sp>
          <p:nvSpPr>
            <p:cNvPr id="1670" name="Google Shape;1670;p40"/>
            <p:cNvSpPr/>
            <p:nvPr/>
          </p:nvSpPr>
          <p:spPr>
            <a:xfrm>
              <a:off x="4776675" y="3107475"/>
              <a:ext cx="98050" cy="81325"/>
            </a:xfrm>
            <a:custGeom>
              <a:avLst/>
              <a:gdLst/>
              <a:ahLst/>
              <a:cxnLst/>
              <a:rect l="l" t="t" r="r" b="b"/>
              <a:pathLst>
                <a:path w="3922" h="3253" fill="none" extrusionOk="0">
                  <a:moveTo>
                    <a:pt x="3435" y="3252"/>
                  </a:moveTo>
                  <a:lnTo>
                    <a:pt x="457" y="3252"/>
                  </a:lnTo>
                  <a:lnTo>
                    <a:pt x="1" y="0"/>
                  </a:lnTo>
                  <a:lnTo>
                    <a:pt x="392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0"/>
            <p:cNvSpPr/>
            <p:nvPr/>
          </p:nvSpPr>
          <p:spPr>
            <a:xfrm>
              <a:off x="46003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90" y="21277"/>
                  </a:moveTo>
                  <a:lnTo>
                    <a:pt x="5837" y="21277"/>
                  </a:lnTo>
                  <a:cubicBezTo>
                    <a:pt x="2615" y="21277"/>
                    <a:pt x="1" y="18663"/>
                    <a:pt x="1" y="15411"/>
                  </a:cubicBezTo>
                  <a:lnTo>
                    <a:pt x="1" y="2493"/>
                  </a:lnTo>
                  <a:cubicBezTo>
                    <a:pt x="1" y="1094"/>
                    <a:pt x="1126" y="0"/>
                    <a:pt x="2493" y="0"/>
                  </a:cubicBezTo>
                  <a:lnTo>
                    <a:pt x="15533" y="0"/>
                  </a:lnTo>
                  <a:cubicBezTo>
                    <a:pt x="16931" y="0"/>
                    <a:pt x="18056" y="1125"/>
                    <a:pt x="18056" y="2493"/>
                  </a:cubicBezTo>
                  <a:lnTo>
                    <a:pt x="18056" y="15411"/>
                  </a:lnTo>
                  <a:cubicBezTo>
                    <a:pt x="18026" y="18663"/>
                    <a:pt x="15412" y="21277"/>
                    <a:pt x="12190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0"/>
            <p:cNvSpPr/>
            <p:nvPr/>
          </p:nvSpPr>
          <p:spPr>
            <a:xfrm>
              <a:off x="467030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67" y="12828"/>
                  </a:cubicBezTo>
                  <a:lnTo>
                    <a:pt x="6505" y="12828"/>
                  </a:lnTo>
                  <a:cubicBezTo>
                    <a:pt x="9727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0"/>
            <p:cNvSpPr/>
            <p:nvPr/>
          </p:nvSpPr>
          <p:spPr>
            <a:xfrm>
              <a:off x="4719700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0"/>
            <p:cNvSpPr/>
            <p:nvPr/>
          </p:nvSpPr>
          <p:spPr>
            <a:xfrm>
              <a:off x="4825325" y="2694850"/>
              <a:ext cx="351075" cy="663400"/>
            </a:xfrm>
            <a:custGeom>
              <a:avLst/>
              <a:gdLst/>
              <a:ahLst/>
              <a:cxnLst/>
              <a:rect l="l" t="t" r="r" b="b"/>
              <a:pathLst>
                <a:path w="14043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48" y="26536"/>
                  </a:cubicBezTo>
                  <a:lnTo>
                    <a:pt x="7295" y="26536"/>
                  </a:lnTo>
                  <a:cubicBezTo>
                    <a:pt x="11003" y="26536"/>
                    <a:pt x="14043" y="23496"/>
                    <a:pt x="14043" y="19757"/>
                  </a:cubicBezTo>
                  <a:lnTo>
                    <a:pt x="1404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0"/>
            <p:cNvSpPr/>
            <p:nvPr/>
          </p:nvSpPr>
          <p:spPr>
            <a:xfrm>
              <a:off x="4902075" y="2765525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0"/>
            <p:cNvSpPr/>
            <p:nvPr/>
          </p:nvSpPr>
          <p:spPr>
            <a:xfrm>
              <a:off x="4902075" y="288710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0"/>
            <p:cNvSpPr/>
            <p:nvPr/>
          </p:nvSpPr>
          <p:spPr>
            <a:xfrm>
              <a:off x="4902075" y="300945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8" name="Google Shape;1678;p40"/>
          <p:cNvGrpSpPr/>
          <p:nvPr/>
        </p:nvGrpSpPr>
        <p:grpSpPr>
          <a:xfrm rot="-999162" flipH="1">
            <a:off x="2048384" y="-229736"/>
            <a:ext cx="310772" cy="389971"/>
            <a:chOff x="545600" y="587675"/>
            <a:chExt cx="506875" cy="636050"/>
          </a:xfrm>
        </p:grpSpPr>
        <p:sp>
          <p:nvSpPr>
            <p:cNvPr id="1679" name="Google Shape;1679;p40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0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0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0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0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0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40"/>
          <p:cNvGrpSpPr/>
          <p:nvPr/>
        </p:nvGrpSpPr>
        <p:grpSpPr>
          <a:xfrm rot="698390" flipH="1">
            <a:off x="1067601" y="-349314"/>
            <a:ext cx="263713" cy="499929"/>
            <a:chOff x="6269100" y="498000"/>
            <a:chExt cx="430125" cy="815400"/>
          </a:xfrm>
        </p:grpSpPr>
        <p:sp>
          <p:nvSpPr>
            <p:cNvPr id="1686" name="Google Shape;1686;p40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0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0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0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0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0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0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3" name="Google Shape;1693;p40"/>
          <p:cNvGrpSpPr/>
          <p:nvPr/>
        </p:nvGrpSpPr>
        <p:grpSpPr>
          <a:xfrm flipH="1">
            <a:off x="8963725" y="912110"/>
            <a:ext cx="369454" cy="309830"/>
            <a:chOff x="3721200" y="654550"/>
            <a:chExt cx="602600" cy="505350"/>
          </a:xfrm>
        </p:grpSpPr>
        <p:sp>
          <p:nvSpPr>
            <p:cNvPr id="1694" name="Google Shape;1694;p40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solidFill>
              <a:schemeClr val="accent1"/>
            </a:solidFill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0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" name="Google Shape;1696;p40"/>
          <p:cNvGrpSpPr/>
          <p:nvPr/>
        </p:nvGrpSpPr>
        <p:grpSpPr>
          <a:xfrm rot="1059639" flipH="1">
            <a:off x="477875" y="896530"/>
            <a:ext cx="328926" cy="329385"/>
            <a:chOff x="530400" y="3935750"/>
            <a:chExt cx="536500" cy="537250"/>
          </a:xfrm>
        </p:grpSpPr>
        <p:sp>
          <p:nvSpPr>
            <p:cNvPr id="1697" name="Google Shape;1697;p40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0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0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0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40"/>
          <p:cNvGrpSpPr/>
          <p:nvPr/>
        </p:nvGrpSpPr>
        <p:grpSpPr>
          <a:xfrm rot="-798926" flipH="1">
            <a:off x="1521481" y="877664"/>
            <a:ext cx="297253" cy="367113"/>
            <a:chOff x="5437775" y="1647725"/>
            <a:chExt cx="484850" cy="598800"/>
          </a:xfrm>
        </p:grpSpPr>
        <p:sp>
          <p:nvSpPr>
            <p:cNvPr id="1702" name="Google Shape;1702;p40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0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0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" name="Google Shape;1705;p40"/>
          <p:cNvGrpSpPr/>
          <p:nvPr/>
        </p:nvGrpSpPr>
        <p:grpSpPr>
          <a:xfrm rot="-1296631" flipH="1">
            <a:off x="7936146" y="779229"/>
            <a:ext cx="391829" cy="540903"/>
            <a:chOff x="2826025" y="3763250"/>
            <a:chExt cx="639100" cy="882250"/>
          </a:xfrm>
        </p:grpSpPr>
        <p:sp>
          <p:nvSpPr>
            <p:cNvPr id="1706" name="Google Shape;1706;p40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0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0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0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0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0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0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0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0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" name="Google Shape;1715;p40"/>
          <p:cNvGrpSpPr/>
          <p:nvPr/>
        </p:nvGrpSpPr>
        <p:grpSpPr>
          <a:xfrm rot="-1097941" flipH="1">
            <a:off x="-50416" y="1887713"/>
            <a:ext cx="261382" cy="348964"/>
            <a:chOff x="585125" y="1661400"/>
            <a:chExt cx="426325" cy="569175"/>
          </a:xfrm>
        </p:grpSpPr>
        <p:sp>
          <p:nvSpPr>
            <p:cNvPr id="1716" name="Google Shape;1716;p40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0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8" name="Google Shape;1718;p40"/>
          <p:cNvGrpSpPr/>
          <p:nvPr/>
        </p:nvGrpSpPr>
        <p:grpSpPr>
          <a:xfrm rot="-691136" flipH="1">
            <a:off x="2056468" y="1626943"/>
            <a:ext cx="295404" cy="672821"/>
            <a:chOff x="358432" y="4085134"/>
            <a:chExt cx="295392" cy="672792"/>
          </a:xfrm>
        </p:grpSpPr>
        <p:grpSp>
          <p:nvGrpSpPr>
            <p:cNvPr id="1719" name="Google Shape;1719;p40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1720" name="Google Shape;1720;p40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40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40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40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40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40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40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40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40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29" name="Google Shape;1729;p40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0" name="Google Shape;1730;p40"/>
          <p:cNvGrpSpPr/>
          <p:nvPr/>
        </p:nvGrpSpPr>
        <p:grpSpPr>
          <a:xfrm flipH="1">
            <a:off x="-104450" y="-210140"/>
            <a:ext cx="369454" cy="309830"/>
            <a:chOff x="3721200" y="654550"/>
            <a:chExt cx="602600" cy="505350"/>
          </a:xfrm>
        </p:grpSpPr>
        <p:sp>
          <p:nvSpPr>
            <p:cNvPr id="1731" name="Google Shape;1731;p40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3" name="Google Shape;1733;p40"/>
          <p:cNvGrpSpPr/>
          <p:nvPr/>
        </p:nvGrpSpPr>
        <p:grpSpPr>
          <a:xfrm flipH="1">
            <a:off x="2560425" y="906310"/>
            <a:ext cx="369454" cy="309830"/>
            <a:chOff x="3721200" y="654550"/>
            <a:chExt cx="602600" cy="505350"/>
          </a:xfrm>
        </p:grpSpPr>
        <p:sp>
          <p:nvSpPr>
            <p:cNvPr id="1734" name="Google Shape;1734;p40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0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" name="Google Shape;1736;p40"/>
          <p:cNvGrpSpPr/>
          <p:nvPr/>
        </p:nvGrpSpPr>
        <p:grpSpPr>
          <a:xfrm rot="1059639" flipH="1">
            <a:off x="3204500" y="-199432"/>
            <a:ext cx="328926" cy="329385"/>
            <a:chOff x="530400" y="3935750"/>
            <a:chExt cx="536500" cy="537250"/>
          </a:xfrm>
        </p:grpSpPr>
        <p:sp>
          <p:nvSpPr>
            <p:cNvPr id="1737" name="Google Shape;1737;p40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0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0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0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1" name="Google Shape;1741;p40"/>
          <p:cNvGrpSpPr/>
          <p:nvPr/>
        </p:nvGrpSpPr>
        <p:grpSpPr>
          <a:xfrm rot="-1296631" flipH="1">
            <a:off x="3150321" y="1769091"/>
            <a:ext cx="391829" cy="540903"/>
            <a:chOff x="2826025" y="3763250"/>
            <a:chExt cx="639100" cy="882250"/>
          </a:xfrm>
        </p:grpSpPr>
        <p:sp>
          <p:nvSpPr>
            <p:cNvPr id="1742" name="Google Shape;1742;p40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0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0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0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0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0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0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0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0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1" name="Google Shape;1751;p40"/>
          <p:cNvGrpSpPr/>
          <p:nvPr/>
        </p:nvGrpSpPr>
        <p:grpSpPr>
          <a:xfrm flipH="1">
            <a:off x="7588931" y="1959257"/>
            <a:ext cx="261380" cy="348961"/>
            <a:chOff x="1374650" y="1661400"/>
            <a:chExt cx="426325" cy="569175"/>
          </a:xfrm>
        </p:grpSpPr>
        <p:sp>
          <p:nvSpPr>
            <p:cNvPr id="1752" name="Google Shape;1752;p40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0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4" name="Google Shape;1754;p40"/>
          <p:cNvGrpSpPr/>
          <p:nvPr/>
        </p:nvGrpSpPr>
        <p:grpSpPr>
          <a:xfrm flipH="1">
            <a:off x="4726218" y="783889"/>
            <a:ext cx="538593" cy="531588"/>
            <a:chOff x="3589725" y="3764775"/>
            <a:chExt cx="878475" cy="867050"/>
          </a:xfrm>
        </p:grpSpPr>
        <p:sp>
          <p:nvSpPr>
            <p:cNvPr id="1755" name="Google Shape;1755;p40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0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0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0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0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0" name="Google Shape;1760;p40"/>
          <p:cNvGrpSpPr/>
          <p:nvPr/>
        </p:nvGrpSpPr>
        <p:grpSpPr>
          <a:xfrm rot="-999162" flipH="1">
            <a:off x="5363284" y="1897664"/>
            <a:ext cx="310772" cy="389971"/>
            <a:chOff x="545600" y="587675"/>
            <a:chExt cx="506875" cy="636050"/>
          </a:xfrm>
        </p:grpSpPr>
        <p:sp>
          <p:nvSpPr>
            <p:cNvPr id="1761" name="Google Shape;1761;p40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0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0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0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0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0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" name="Google Shape;1767;p40"/>
          <p:cNvGrpSpPr/>
          <p:nvPr/>
        </p:nvGrpSpPr>
        <p:grpSpPr>
          <a:xfrm rot="698390" flipH="1">
            <a:off x="4414801" y="1792886"/>
            <a:ext cx="263713" cy="499929"/>
            <a:chOff x="6269100" y="498000"/>
            <a:chExt cx="430125" cy="815400"/>
          </a:xfrm>
        </p:grpSpPr>
        <p:sp>
          <p:nvSpPr>
            <p:cNvPr id="1768" name="Google Shape;1768;p40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0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0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0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0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0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0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5" name="Google Shape;1775;p40"/>
          <p:cNvGrpSpPr/>
          <p:nvPr/>
        </p:nvGrpSpPr>
        <p:grpSpPr>
          <a:xfrm flipH="1">
            <a:off x="5211850" y="-9040"/>
            <a:ext cx="369454" cy="309830"/>
            <a:chOff x="3721200" y="654550"/>
            <a:chExt cx="602600" cy="505350"/>
          </a:xfrm>
        </p:grpSpPr>
        <p:sp>
          <p:nvSpPr>
            <p:cNvPr id="1776" name="Google Shape;1776;p40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0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8" name="Google Shape;1778;p40"/>
          <p:cNvGrpSpPr/>
          <p:nvPr/>
        </p:nvGrpSpPr>
        <p:grpSpPr>
          <a:xfrm rot="-1296631" flipH="1">
            <a:off x="4184271" y="-254334"/>
            <a:ext cx="391829" cy="540903"/>
            <a:chOff x="2826025" y="3763250"/>
            <a:chExt cx="639100" cy="882250"/>
          </a:xfrm>
        </p:grpSpPr>
        <p:sp>
          <p:nvSpPr>
            <p:cNvPr id="1779" name="Google Shape;1779;p40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0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0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0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0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0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0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0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0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8" name="Google Shape;1788;p40"/>
          <p:cNvGrpSpPr/>
          <p:nvPr/>
        </p:nvGrpSpPr>
        <p:grpSpPr>
          <a:xfrm flipH="1">
            <a:off x="6563681" y="-28603"/>
            <a:ext cx="261380" cy="348961"/>
            <a:chOff x="1374650" y="1661400"/>
            <a:chExt cx="426325" cy="569175"/>
          </a:xfrm>
        </p:grpSpPr>
        <p:sp>
          <p:nvSpPr>
            <p:cNvPr id="1789" name="Google Shape;1789;p40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0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40"/>
          <p:cNvGrpSpPr/>
          <p:nvPr/>
        </p:nvGrpSpPr>
        <p:grpSpPr>
          <a:xfrm rot="698390" flipH="1">
            <a:off x="5940326" y="799723"/>
            <a:ext cx="263713" cy="499929"/>
            <a:chOff x="6269100" y="498000"/>
            <a:chExt cx="430125" cy="815400"/>
          </a:xfrm>
        </p:grpSpPr>
        <p:sp>
          <p:nvSpPr>
            <p:cNvPr id="1792" name="Google Shape;1792;p40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0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0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0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0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0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0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40"/>
          <p:cNvGrpSpPr/>
          <p:nvPr/>
        </p:nvGrpSpPr>
        <p:grpSpPr>
          <a:xfrm rot="1059639" flipH="1">
            <a:off x="6519400" y="1983174"/>
            <a:ext cx="328926" cy="329385"/>
            <a:chOff x="530400" y="3935750"/>
            <a:chExt cx="536500" cy="537250"/>
          </a:xfrm>
        </p:grpSpPr>
        <p:sp>
          <p:nvSpPr>
            <p:cNvPr id="1800" name="Google Shape;1800;p40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0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0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0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4" name="Google Shape;1804;p40"/>
          <p:cNvGrpSpPr/>
          <p:nvPr/>
        </p:nvGrpSpPr>
        <p:grpSpPr>
          <a:xfrm flipH="1">
            <a:off x="3837056" y="875210"/>
            <a:ext cx="261380" cy="348961"/>
            <a:chOff x="1374650" y="1661400"/>
            <a:chExt cx="426325" cy="569175"/>
          </a:xfrm>
        </p:grpSpPr>
        <p:sp>
          <p:nvSpPr>
            <p:cNvPr id="1805" name="Google Shape;1805;p40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0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40"/>
          <p:cNvGrpSpPr/>
          <p:nvPr/>
        </p:nvGrpSpPr>
        <p:grpSpPr>
          <a:xfrm rot="698390" flipH="1">
            <a:off x="7587751" y="-188689"/>
            <a:ext cx="263713" cy="499929"/>
            <a:chOff x="6269100" y="498000"/>
            <a:chExt cx="430125" cy="815400"/>
          </a:xfrm>
        </p:grpSpPr>
        <p:sp>
          <p:nvSpPr>
            <p:cNvPr id="1808" name="Google Shape;1808;p40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0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0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0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0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0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0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5" name="Google Shape;1815;p40"/>
          <p:cNvGrpSpPr/>
          <p:nvPr/>
        </p:nvGrpSpPr>
        <p:grpSpPr>
          <a:xfrm rot="-999162" flipH="1">
            <a:off x="8929334" y="-133699"/>
            <a:ext cx="310772" cy="389971"/>
            <a:chOff x="545600" y="587675"/>
            <a:chExt cx="506875" cy="636050"/>
          </a:xfrm>
        </p:grpSpPr>
        <p:sp>
          <p:nvSpPr>
            <p:cNvPr id="1816" name="Google Shape;1816;p40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0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0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0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0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0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2" name="Google Shape;1822;p40"/>
          <p:cNvSpPr/>
          <p:nvPr/>
        </p:nvSpPr>
        <p:spPr>
          <a:xfrm rot="5400000">
            <a:off x="4035461" y="2854603"/>
            <a:ext cx="1073100" cy="932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3" name="Google Shape;1823;p40"/>
          <p:cNvSpPr/>
          <p:nvPr/>
        </p:nvSpPr>
        <p:spPr>
          <a:xfrm rot="5400000">
            <a:off x="6804750" y="2854603"/>
            <a:ext cx="1073100" cy="932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4" name="Google Shape;1824;p40"/>
          <p:cNvSpPr/>
          <p:nvPr/>
        </p:nvSpPr>
        <p:spPr>
          <a:xfrm rot="5400000">
            <a:off x="1266150" y="2854600"/>
            <a:ext cx="1073100" cy="932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27"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p4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827" name="Google Shape;1827;p41"/>
          <p:cNvSpPr txBox="1">
            <a:spLocks noGrp="1"/>
          </p:cNvSpPr>
          <p:nvPr>
            <p:ph type="subTitle" idx="1"/>
          </p:nvPr>
        </p:nvSpPr>
        <p:spPr>
          <a:xfrm>
            <a:off x="6618300" y="1925028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28" name="Google Shape;1828;p41"/>
          <p:cNvSpPr txBox="1">
            <a:spLocks noGrp="1"/>
          </p:cNvSpPr>
          <p:nvPr>
            <p:ph type="subTitle" idx="2"/>
          </p:nvPr>
        </p:nvSpPr>
        <p:spPr>
          <a:xfrm>
            <a:off x="6618288" y="3751574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29" name="Google Shape;1829;p41"/>
          <p:cNvSpPr txBox="1">
            <a:spLocks noGrp="1"/>
          </p:cNvSpPr>
          <p:nvPr>
            <p:ph type="title" idx="3"/>
          </p:nvPr>
        </p:nvSpPr>
        <p:spPr>
          <a:xfrm>
            <a:off x="1021475" y="1441650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830" name="Google Shape;1830;p41"/>
          <p:cNvSpPr txBox="1">
            <a:spLocks noGrp="1"/>
          </p:cNvSpPr>
          <p:nvPr>
            <p:ph type="subTitle" idx="4"/>
          </p:nvPr>
        </p:nvSpPr>
        <p:spPr>
          <a:xfrm>
            <a:off x="1018025" y="1925028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31" name="Google Shape;1831;p41"/>
          <p:cNvSpPr txBox="1">
            <a:spLocks noGrp="1"/>
          </p:cNvSpPr>
          <p:nvPr>
            <p:ph type="subTitle" idx="5"/>
          </p:nvPr>
        </p:nvSpPr>
        <p:spPr>
          <a:xfrm>
            <a:off x="1018025" y="3751574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32" name="Google Shape;1832;p41"/>
          <p:cNvSpPr txBox="1">
            <a:spLocks noGrp="1"/>
          </p:cNvSpPr>
          <p:nvPr>
            <p:ph type="title" idx="6" hasCustomPrompt="1"/>
          </p:nvPr>
        </p:nvSpPr>
        <p:spPr>
          <a:xfrm>
            <a:off x="3070413" y="4138475"/>
            <a:ext cx="7170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3" name="Google Shape;1833;p41"/>
          <p:cNvSpPr txBox="1">
            <a:spLocks noGrp="1"/>
          </p:cNvSpPr>
          <p:nvPr>
            <p:ph type="title" idx="7" hasCustomPrompt="1"/>
          </p:nvPr>
        </p:nvSpPr>
        <p:spPr>
          <a:xfrm>
            <a:off x="5329838" y="4138475"/>
            <a:ext cx="7170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4" name="Google Shape;1834;p41"/>
          <p:cNvSpPr txBox="1">
            <a:spLocks noGrp="1"/>
          </p:cNvSpPr>
          <p:nvPr>
            <p:ph type="title" idx="8" hasCustomPrompt="1"/>
          </p:nvPr>
        </p:nvSpPr>
        <p:spPr>
          <a:xfrm>
            <a:off x="3070413" y="2300050"/>
            <a:ext cx="7170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5" name="Google Shape;1835;p41"/>
          <p:cNvSpPr txBox="1">
            <a:spLocks noGrp="1"/>
          </p:cNvSpPr>
          <p:nvPr>
            <p:ph type="title" idx="9" hasCustomPrompt="1"/>
          </p:nvPr>
        </p:nvSpPr>
        <p:spPr>
          <a:xfrm>
            <a:off x="5329838" y="2293825"/>
            <a:ext cx="7170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6" name="Google Shape;1836;p41"/>
          <p:cNvSpPr txBox="1">
            <a:spLocks noGrp="1"/>
          </p:cNvSpPr>
          <p:nvPr>
            <p:ph type="title" idx="13"/>
          </p:nvPr>
        </p:nvSpPr>
        <p:spPr>
          <a:xfrm>
            <a:off x="6628138" y="1441650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837" name="Google Shape;1837;p41"/>
          <p:cNvSpPr txBox="1">
            <a:spLocks noGrp="1"/>
          </p:cNvSpPr>
          <p:nvPr>
            <p:ph type="title" idx="14"/>
          </p:nvPr>
        </p:nvSpPr>
        <p:spPr>
          <a:xfrm>
            <a:off x="1000525" y="326002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838" name="Google Shape;1838;p41"/>
          <p:cNvSpPr txBox="1">
            <a:spLocks noGrp="1"/>
          </p:cNvSpPr>
          <p:nvPr>
            <p:ph type="title" idx="15"/>
          </p:nvPr>
        </p:nvSpPr>
        <p:spPr>
          <a:xfrm>
            <a:off x="6622713" y="326002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8"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4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841" name="Google Shape;1841;p42"/>
          <p:cNvSpPr txBox="1">
            <a:spLocks noGrp="1"/>
          </p:cNvSpPr>
          <p:nvPr>
            <p:ph type="subTitle" idx="1"/>
          </p:nvPr>
        </p:nvSpPr>
        <p:spPr>
          <a:xfrm>
            <a:off x="6765285" y="3801050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42" name="Google Shape;1842;p42"/>
          <p:cNvSpPr txBox="1">
            <a:spLocks noGrp="1"/>
          </p:cNvSpPr>
          <p:nvPr>
            <p:ph type="title" idx="2"/>
          </p:nvPr>
        </p:nvSpPr>
        <p:spPr>
          <a:xfrm>
            <a:off x="879781" y="3305672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843" name="Google Shape;1843;p42"/>
          <p:cNvSpPr txBox="1">
            <a:spLocks noGrp="1"/>
          </p:cNvSpPr>
          <p:nvPr>
            <p:ph type="subTitle" idx="3"/>
          </p:nvPr>
        </p:nvSpPr>
        <p:spPr>
          <a:xfrm>
            <a:off x="876331" y="3808100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44" name="Google Shape;1844;p42"/>
          <p:cNvSpPr txBox="1">
            <a:spLocks noGrp="1"/>
          </p:cNvSpPr>
          <p:nvPr>
            <p:ph type="subTitle" idx="4"/>
          </p:nvPr>
        </p:nvSpPr>
        <p:spPr>
          <a:xfrm>
            <a:off x="3820075" y="3804025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45" name="Google Shape;1845;p42"/>
          <p:cNvSpPr txBox="1">
            <a:spLocks noGrp="1"/>
          </p:cNvSpPr>
          <p:nvPr>
            <p:ph type="title" idx="5" hasCustomPrompt="1"/>
          </p:nvPr>
        </p:nvSpPr>
        <p:spPr>
          <a:xfrm>
            <a:off x="7120185" y="1408484"/>
            <a:ext cx="7911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46" name="Google Shape;1846;p42"/>
          <p:cNvSpPr txBox="1">
            <a:spLocks noGrp="1"/>
          </p:cNvSpPr>
          <p:nvPr>
            <p:ph type="title" idx="6" hasCustomPrompt="1"/>
          </p:nvPr>
        </p:nvSpPr>
        <p:spPr>
          <a:xfrm>
            <a:off x="1231231" y="1408484"/>
            <a:ext cx="7911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47" name="Google Shape;1847;p42"/>
          <p:cNvSpPr txBox="1">
            <a:spLocks noGrp="1"/>
          </p:cNvSpPr>
          <p:nvPr>
            <p:ph type="title" idx="7" hasCustomPrompt="1"/>
          </p:nvPr>
        </p:nvSpPr>
        <p:spPr>
          <a:xfrm>
            <a:off x="4215475" y="1408484"/>
            <a:ext cx="7101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48" name="Google Shape;1848;p42"/>
          <p:cNvSpPr txBox="1">
            <a:spLocks noGrp="1"/>
          </p:cNvSpPr>
          <p:nvPr>
            <p:ph type="title" idx="8"/>
          </p:nvPr>
        </p:nvSpPr>
        <p:spPr>
          <a:xfrm>
            <a:off x="6768735" y="3289097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849" name="Google Shape;1849;p42"/>
          <p:cNvSpPr txBox="1">
            <a:spLocks noGrp="1"/>
          </p:cNvSpPr>
          <p:nvPr>
            <p:ph type="title" idx="9"/>
          </p:nvPr>
        </p:nvSpPr>
        <p:spPr>
          <a:xfrm>
            <a:off x="3823525" y="3305672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30">
    <p:spTree>
      <p:nvGrpSpPr>
        <p:cNvPr id="1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43"/>
          <p:cNvSpPr txBox="1">
            <a:spLocks noGrp="1"/>
          </p:cNvSpPr>
          <p:nvPr>
            <p:ph type="subTitle" idx="1"/>
          </p:nvPr>
        </p:nvSpPr>
        <p:spPr>
          <a:xfrm>
            <a:off x="4402056" y="1535275"/>
            <a:ext cx="2679300" cy="7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52" name="Google Shape;1852;p4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853" name="Google Shape;1853;p43"/>
          <p:cNvSpPr txBox="1">
            <a:spLocks noGrp="1"/>
          </p:cNvSpPr>
          <p:nvPr>
            <p:ph type="title" idx="2"/>
          </p:nvPr>
        </p:nvSpPr>
        <p:spPr>
          <a:xfrm>
            <a:off x="2066093" y="170957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854" name="Google Shape;1854;p43"/>
          <p:cNvSpPr txBox="1">
            <a:spLocks noGrp="1"/>
          </p:cNvSpPr>
          <p:nvPr>
            <p:ph type="subTitle" idx="3"/>
          </p:nvPr>
        </p:nvSpPr>
        <p:spPr>
          <a:xfrm>
            <a:off x="4402056" y="2423100"/>
            <a:ext cx="2679300" cy="7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55" name="Google Shape;1855;p43"/>
          <p:cNvSpPr txBox="1">
            <a:spLocks noGrp="1"/>
          </p:cNvSpPr>
          <p:nvPr>
            <p:ph type="title" idx="4"/>
          </p:nvPr>
        </p:nvSpPr>
        <p:spPr>
          <a:xfrm>
            <a:off x="2066093" y="2597400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856" name="Google Shape;1856;p43"/>
          <p:cNvSpPr txBox="1">
            <a:spLocks noGrp="1"/>
          </p:cNvSpPr>
          <p:nvPr>
            <p:ph type="subTitle" idx="5"/>
          </p:nvPr>
        </p:nvSpPr>
        <p:spPr>
          <a:xfrm>
            <a:off x="4402056" y="3310925"/>
            <a:ext cx="2679300" cy="7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57" name="Google Shape;1857;p43"/>
          <p:cNvSpPr txBox="1">
            <a:spLocks noGrp="1"/>
          </p:cNvSpPr>
          <p:nvPr>
            <p:ph type="title" idx="6"/>
          </p:nvPr>
        </p:nvSpPr>
        <p:spPr>
          <a:xfrm>
            <a:off x="2066093" y="348522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grpSp>
        <p:nvGrpSpPr>
          <p:cNvPr id="1858" name="Google Shape;1858;p43"/>
          <p:cNvGrpSpPr/>
          <p:nvPr/>
        </p:nvGrpSpPr>
        <p:grpSpPr>
          <a:xfrm rot="-464572">
            <a:off x="7545750" y="4291279"/>
            <a:ext cx="221770" cy="389021"/>
            <a:chOff x="2229525" y="2649250"/>
            <a:chExt cx="361725" cy="634525"/>
          </a:xfrm>
        </p:grpSpPr>
        <p:sp>
          <p:nvSpPr>
            <p:cNvPr id="1859" name="Google Shape;1859;p43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3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3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3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3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3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5" name="Google Shape;1865;p43"/>
          <p:cNvGrpSpPr/>
          <p:nvPr/>
        </p:nvGrpSpPr>
        <p:grpSpPr>
          <a:xfrm rot="-751181">
            <a:off x="8323369" y="2903262"/>
            <a:ext cx="344764" cy="346159"/>
            <a:chOff x="2128450" y="1664425"/>
            <a:chExt cx="562350" cy="564625"/>
          </a:xfrm>
        </p:grpSpPr>
        <p:sp>
          <p:nvSpPr>
            <p:cNvPr id="1866" name="Google Shape;1866;p43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3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3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3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3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3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3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3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43"/>
          <p:cNvGrpSpPr/>
          <p:nvPr/>
        </p:nvGrpSpPr>
        <p:grpSpPr>
          <a:xfrm rot="999162">
            <a:off x="593116" y="2094276"/>
            <a:ext cx="310772" cy="389971"/>
            <a:chOff x="545600" y="587675"/>
            <a:chExt cx="506875" cy="636050"/>
          </a:xfrm>
        </p:grpSpPr>
        <p:sp>
          <p:nvSpPr>
            <p:cNvPr id="1875" name="Google Shape;1875;p43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3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3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3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3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3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" name="Google Shape;1881;p43"/>
          <p:cNvGrpSpPr/>
          <p:nvPr/>
        </p:nvGrpSpPr>
        <p:grpSpPr>
          <a:xfrm rot="-1799646">
            <a:off x="8043925" y="1036307"/>
            <a:ext cx="178921" cy="431905"/>
            <a:chOff x="2264475" y="553475"/>
            <a:chExt cx="291825" cy="704450"/>
          </a:xfrm>
        </p:grpSpPr>
        <p:sp>
          <p:nvSpPr>
            <p:cNvPr id="1882" name="Google Shape;1882;p43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3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3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43"/>
          <p:cNvGrpSpPr/>
          <p:nvPr/>
        </p:nvGrpSpPr>
        <p:grpSpPr>
          <a:xfrm>
            <a:off x="953256" y="3465822"/>
            <a:ext cx="369454" cy="309830"/>
            <a:chOff x="3721200" y="654550"/>
            <a:chExt cx="602600" cy="505350"/>
          </a:xfrm>
        </p:grpSpPr>
        <p:sp>
          <p:nvSpPr>
            <p:cNvPr id="1886" name="Google Shape;1886;p43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3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1"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p44"/>
          <p:cNvSpPr txBox="1">
            <a:spLocks noGrp="1"/>
          </p:cNvSpPr>
          <p:nvPr>
            <p:ph type="subTitle" idx="1"/>
          </p:nvPr>
        </p:nvSpPr>
        <p:spPr>
          <a:xfrm>
            <a:off x="1362526" y="2747132"/>
            <a:ext cx="2187900" cy="7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90" name="Google Shape;1890;p4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891" name="Google Shape;1891;p44"/>
          <p:cNvSpPr txBox="1">
            <a:spLocks noGrp="1"/>
          </p:cNvSpPr>
          <p:nvPr>
            <p:ph type="title" idx="2"/>
          </p:nvPr>
        </p:nvSpPr>
        <p:spPr>
          <a:xfrm>
            <a:off x="1362526" y="2500917"/>
            <a:ext cx="21879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892" name="Google Shape;1892;p44"/>
          <p:cNvSpPr txBox="1">
            <a:spLocks noGrp="1"/>
          </p:cNvSpPr>
          <p:nvPr>
            <p:ph type="subTitle" idx="3"/>
          </p:nvPr>
        </p:nvSpPr>
        <p:spPr>
          <a:xfrm>
            <a:off x="5491988" y="2751482"/>
            <a:ext cx="2187900" cy="7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93" name="Google Shape;1893;p44"/>
          <p:cNvSpPr txBox="1">
            <a:spLocks noGrp="1"/>
          </p:cNvSpPr>
          <p:nvPr>
            <p:ph type="title" idx="4"/>
          </p:nvPr>
        </p:nvSpPr>
        <p:spPr>
          <a:xfrm>
            <a:off x="5491988" y="2500917"/>
            <a:ext cx="21879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894" name="Google Shape;1894;p44"/>
          <p:cNvSpPr txBox="1">
            <a:spLocks noGrp="1"/>
          </p:cNvSpPr>
          <p:nvPr>
            <p:ph type="title" idx="5" hasCustomPrompt="1"/>
          </p:nvPr>
        </p:nvSpPr>
        <p:spPr>
          <a:xfrm>
            <a:off x="1980826" y="1812950"/>
            <a:ext cx="951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r>
              <a:t>xx%</a:t>
            </a:r>
          </a:p>
        </p:txBody>
      </p:sp>
      <p:sp>
        <p:nvSpPr>
          <p:cNvPr id="1895" name="Google Shape;1895;p44"/>
          <p:cNvSpPr txBox="1">
            <a:spLocks noGrp="1"/>
          </p:cNvSpPr>
          <p:nvPr>
            <p:ph type="title" idx="6" hasCustomPrompt="1"/>
          </p:nvPr>
        </p:nvSpPr>
        <p:spPr>
          <a:xfrm>
            <a:off x="6110288" y="1812950"/>
            <a:ext cx="951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r>
              <a:t>xx%</a:t>
            </a:r>
          </a:p>
        </p:txBody>
      </p:sp>
      <p:grpSp>
        <p:nvGrpSpPr>
          <p:cNvPr id="1896" name="Google Shape;1896;p44"/>
          <p:cNvGrpSpPr/>
          <p:nvPr/>
        </p:nvGrpSpPr>
        <p:grpSpPr>
          <a:xfrm rot="1296631">
            <a:off x="8245797" y="4293004"/>
            <a:ext cx="391829" cy="540903"/>
            <a:chOff x="2826025" y="3763250"/>
            <a:chExt cx="639100" cy="882250"/>
          </a:xfrm>
        </p:grpSpPr>
        <p:sp>
          <p:nvSpPr>
            <p:cNvPr id="1897" name="Google Shape;1897;p44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4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4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4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4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4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4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4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4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6" name="Google Shape;1906;p44"/>
          <p:cNvGrpSpPr/>
          <p:nvPr/>
        </p:nvGrpSpPr>
        <p:grpSpPr>
          <a:xfrm rot="-1296631" flipH="1">
            <a:off x="517322" y="4293004"/>
            <a:ext cx="391829" cy="540903"/>
            <a:chOff x="2826025" y="3763250"/>
            <a:chExt cx="639100" cy="882250"/>
          </a:xfrm>
        </p:grpSpPr>
        <p:sp>
          <p:nvSpPr>
            <p:cNvPr id="1907" name="Google Shape;1907;p44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4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4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4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4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4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4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4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4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44"/>
          <p:cNvGrpSpPr/>
          <p:nvPr/>
        </p:nvGrpSpPr>
        <p:grpSpPr>
          <a:xfrm rot="-751181">
            <a:off x="8269319" y="410762"/>
            <a:ext cx="344764" cy="346159"/>
            <a:chOff x="2128450" y="1664425"/>
            <a:chExt cx="562350" cy="564625"/>
          </a:xfrm>
        </p:grpSpPr>
        <p:sp>
          <p:nvSpPr>
            <p:cNvPr id="1917" name="Google Shape;1917;p44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4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4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4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4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4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4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4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5" name="Google Shape;1925;p44"/>
          <p:cNvGrpSpPr/>
          <p:nvPr/>
        </p:nvGrpSpPr>
        <p:grpSpPr>
          <a:xfrm rot="-751181">
            <a:off x="540844" y="366424"/>
            <a:ext cx="344764" cy="346159"/>
            <a:chOff x="2128450" y="1664425"/>
            <a:chExt cx="562350" cy="564625"/>
          </a:xfrm>
        </p:grpSpPr>
        <p:sp>
          <p:nvSpPr>
            <p:cNvPr id="1926" name="Google Shape;1926;p44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4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4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4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4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4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4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4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CUSTOM_29">
    <p:spTree>
      <p:nvGrpSpPr>
        <p:cNvPr id="1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4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936" name="Google Shape;1936;p45"/>
          <p:cNvSpPr txBox="1">
            <a:spLocks noGrp="1"/>
          </p:cNvSpPr>
          <p:nvPr>
            <p:ph type="title" idx="2"/>
          </p:nvPr>
        </p:nvSpPr>
        <p:spPr>
          <a:xfrm>
            <a:off x="1327963" y="170957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37" name="Google Shape;1937;p45"/>
          <p:cNvSpPr txBox="1">
            <a:spLocks noGrp="1"/>
          </p:cNvSpPr>
          <p:nvPr>
            <p:ph type="subTitle" idx="1"/>
          </p:nvPr>
        </p:nvSpPr>
        <p:spPr>
          <a:xfrm>
            <a:off x="1324513" y="2176446"/>
            <a:ext cx="1500900" cy="17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38" name="Google Shape;1938;p45"/>
          <p:cNvSpPr txBox="1">
            <a:spLocks noGrp="1"/>
          </p:cNvSpPr>
          <p:nvPr>
            <p:ph type="title" idx="3"/>
          </p:nvPr>
        </p:nvSpPr>
        <p:spPr>
          <a:xfrm>
            <a:off x="3825000" y="170957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39" name="Google Shape;1939;p45"/>
          <p:cNvSpPr txBox="1">
            <a:spLocks noGrp="1"/>
          </p:cNvSpPr>
          <p:nvPr>
            <p:ph type="subTitle" idx="4"/>
          </p:nvPr>
        </p:nvSpPr>
        <p:spPr>
          <a:xfrm>
            <a:off x="3821550" y="2176446"/>
            <a:ext cx="1500900" cy="17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40" name="Google Shape;1940;p45"/>
          <p:cNvSpPr txBox="1">
            <a:spLocks noGrp="1"/>
          </p:cNvSpPr>
          <p:nvPr>
            <p:ph type="title" idx="5"/>
          </p:nvPr>
        </p:nvSpPr>
        <p:spPr>
          <a:xfrm>
            <a:off x="6322013" y="170957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41" name="Google Shape;1941;p45"/>
          <p:cNvSpPr txBox="1">
            <a:spLocks noGrp="1"/>
          </p:cNvSpPr>
          <p:nvPr>
            <p:ph type="subTitle" idx="6"/>
          </p:nvPr>
        </p:nvSpPr>
        <p:spPr>
          <a:xfrm>
            <a:off x="6518413" y="2176446"/>
            <a:ext cx="1500900" cy="17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942" name="Google Shape;1942;p45"/>
          <p:cNvGrpSpPr/>
          <p:nvPr/>
        </p:nvGrpSpPr>
        <p:grpSpPr>
          <a:xfrm rot="-1394953">
            <a:off x="2255437" y="4151618"/>
            <a:ext cx="343083" cy="344012"/>
            <a:chOff x="2864025" y="1664425"/>
            <a:chExt cx="563100" cy="564625"/>
          </a:xfrm>
        </p:grpSpPr>
        <p:sp>
          <p:nvSpPr>
            <p:cNvPr id="1943" name="Google Shape;1943;p45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5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5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5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5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5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5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5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1" name="Google Shape;1951;p45"/>
          <p:cNvGrpSpPr/>
          <p:nvPr/>
        </p:nvGrpSpPr>
        <p:grpSpPr>
          <a:xfrm rot="627475">
            <a:off x="1026834" y="4314199"/>
            <a:ext cx="351442" cy="476916"/>
            <a:chOff x="3734875" y="2575550"/>
            <a:chExt cx="576775" cy="782700"/>
          </a:xfrm>
        </p:grpSpPr>
        <p:sp>
          <p:nvSpPr>
            <p:cNvPr id="1952" name="Google Shape;1952;p45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5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5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5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5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5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5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5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45"/>
          <p:cNvGrpSpPr/>
          <p:nvPr/>
        </p:nvGrpSpPr>
        <p:grpSpPr>
          <a:xfrm rot="758277">
            <a:off x="536578" y="3451805"/>
            <a:ext cx="311607" cy="200020"/>
            <a:chOff x="3766775" y="1781450"/>
            <a:chExt cx="511450" cy="328300"/>
          </a:xfrm>
        </p:grpSpPr>
        <p:sp>
          <p:nvSpPr>
            <p:cNvPr id="1961" name="Google Shape;1961;p45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5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5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4" name="Google Shape;1964;p45"/>
          <p:cNvGrpSpPr/>
          <p:nvPr/>
        </p:nvGrpSpPr>
        <p:grpSpPr>
          <a:xfrm rot="-899686">
            <a:off x="8339981" y="959961"/>
            <a:ext cx="334002" cy="334937"/>
            <a:chOff x="1320700" y="3935750"/>
            <a:chExt cx="535750" cy="537250"/>
          </a:xfrm>
        </p:grpSpPr>
        <p:sp>
          <p:nvSpPr>
            <p:cNvPr id="1965" name="Google Shape;1965;p45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5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5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5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9" name="Google Shape;1969;p45"/>
          <p:cNvGrpSpPr/>
          <p:nvPr/>
        </p:nvGrpSpPr>
        <p:grpSpPr>
          <a:xfrm rot="-899686">
            <a:off x="7315062" y="372324"/>
            <a:ext cx="265783" cy="354840"/>
            <a:chOff x="585125" y="1661400"/>
            <a:chExt cx="426325" cy="569175"/>
          </a:xfrm>
        </p:grpSpPr>
        <p:sp>
          <p:nvSpPr>
            <p:cNvPr id="1970" name="Google Shape;1970;p45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5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32"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46"/>
          <p:cNvSpPr/>
          <p:nvPr/>
        </p:nvSpPr>
        <p:spPr>
          <a:xfrm>
            <a:off x="2081700" y="1656800"/>
            <a:ext cx="2282400" cy="25035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4" name="Google Shape;1974;p46"/>
          <p:cNvSpPr/>
          <p:nvPr/>
        </p:nvSpPr>
        <p:spPr>
          <a:xfrm>
            <a:off x="4968900" y="1656800"/>
            <a:ext cx="2282400" cy="2503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5" name="Google Shape;1975;p4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976" name="Google Shape;1976;p46"/>
          <p:cNvSpPr txBox="1">
            <a:spLocks noGrp="1"/>
          </p:cNvSpPr>
          <p:nvPr>
            <p:ph type="title" idx="2"/>
          </p:nvPr>
        </p:nvSpPr>
        <p:spPr>
          <a:xfrm>
            <a:off x="2500275" y="1841850"/>
            <a:ext cx="14940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77" name="Google Shape;1977;p46"/>
          <p:cNvSpPr txBox="1">
            <a:spLocks noGrp="1"/>
          </p:cNvSpPr>
          <p:nvPr>
            <p:ph type="subTitle" idx="1"/>
          </p:nvPr>
        </p:nvSpPr>
        <p:spPr>
          <a:xfrm>
            <a:off x="2444986" y="2344100"/>
            <a:ext cx="1500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978" name="Google Shape;1978;p46"/>
          <p:cNvSpPr txBox="1">
            <a:spLocks noGrp="1"/>
          </p:cNvSpPr>
          <p:nvPr>
            <p:ph type="title" idx="3"/>
          </p:nvPr>
        </p:nvSpPr>
        <p:spPr>
          <a:xfrm>
            <a:off x="5363096" y="1843337"/>
            <a:ext cx="14940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79" name="Google Shape;1979;p46"/>
          <p:cNvSpPr txBox="1">
            <a:spLocks noGrp="1"/>
          </p:cNvSpPr>
          <p:nvPr>
            <p:ph type="subTitle" idx="4"/>
          </p:nvPr>
        </p:nvSpPr>
        <p:spPr>
          <a:xfrm>
            <a:off x="5311241" y="2350725"/>
            <a:ext cx="1500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980" name="Google Shape;1980;p46"/>
          <p:cNvSpPr txBox="1">
            <a:spLocks noGrp="1"/>
          </p:cNvSpPr>
          <p:nvPr>
            <p:ph type="title" idx="5"/>
          </p:nvPr>
        </p:nvSpPr>
        <p:spPr>
          <a:xfrm>
            <a:off x="2500263" y="3674125"/>
            <a:ext cx="14940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81" name="Google Shape;1981;p46"/>
          <p:cNvSpPr txBox="1">
            <a:spLocks noGrp="1"/>
          </p:cNvSpPr>
          <p:nvPr>
            <p:ph type="title" idx="6"/>
          </p:nvPr>
        </p:nvSpPr>
        <p:spPr>
          <a:xfrm>
            <a:off x="5363108" y="3674137"/>
            <a:ext cx="14940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grpSp>
        <p:nvGrpSpPr>
          <p:cNvPr id="1982" name="Google Shape;1982;p46"/>
          <p:cNvGrpSpPr/>
          <p:nvPr/>
        </p:nvGrpSpPr>
        <p:grpSpPr>
          <a:xfrm rot="-9602617">
            <a:off x="773102" y="4241073"/>
            <a:ext cx="139027" cy="335605"/>
            <a:chOff x="2264475" y="553475"/>
            <a:chExt cx="291825" cy="704450"/>
          </a:xfrm>
        </p:grpSpPr>
        <p:sp>
          <p:nvSpPr>
            <p:cNvPr id="1983" name="Google Shape;1983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46"/>
          <p:cNvGrpSpPr/>
          <p:nvPr/>
        </p:nvGrpSpPr>
        <p:grpSpPr>
          <a:xfrm rot="-769887">
            <a:off x="1578175" y="4187352"/>
            <a:ext cx="139024" cy="335598"/>
            <a:chOff x="2264475" y="553475"/>
            <a:chExt cx="291825" cy="704450"/>
          </a:xfrm>
        </p:grpSpPr>
        <p:sp>
          <p:nvSpPr>
            <p:cNvPr id="1987" name="Google Shape;1987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0" name="Google Shape;1990;p46"/>
          <p:cNvGrpSpPr/>
          <p:nvPr/>
        </p:nvGrpSpPr>
        <p:grpSpPr>
          <a:xfrm rot="8353279" flipH="1">
            <a:off x="967783" y="3608700"/>
            <a:ext cx="139045" cy="335648"/>
            <a:chOff x="2264475" y="553475"/>
            <a:chExt cx="291825" cy="704450"/>
          </a:xfrm>
        </p:grpSpPr>
        <p:sp>
          <p:nvSpPr>
            <p:cNvPr id="1991" name="Google Shape;1991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4" name="Google Shape;1994;p46"/>
          <p:cNvGrpSpPr/>
          <p:nvPr/>
        </p:nvGrpSpPr>
        <p:grpSpPr>
          <a:xfrm rot="1197383">
            <a:off x="8344754" y="423583"/>
            <a:ext cx="139027" cy="335605"/>
            <a:chOff x="2264475" y="553475"/>
            <a:chExt cx="291825" cy="704450"/>
          </a:xfrm>
        </p:grpSpPr>
        <p:sp>
          <p:nvSpPr>
            <p:cNvPr id="1995" name="Google Shape;1995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8" name="Google Shape;1998;p46"/>
          <p:cNvGrpSpPr/>
          <p:nvPr/>
        </p:nvGrpSpPr>
        <p:grpSpPr>
          <a:xfrm rot="10030113">
            <a:off x="7539684" y="477311"/>
            <a:ext cx="139024" cy="335598"/>
            <a:chOff x="2264475" y="553475"/>
            <a:chExt cx="291825" cy="704450"/>
          </a:xfrm>
        </p:grpSpPr>
        <p:sp>
          <p:nvSpPr>
            <p:cNvPr id="1999" name="Google Shape;1999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2" name="Google Shape;2002;p46"/>
          <p:cNvGrpSpPr/>
          <p:nvPr/>
        </p:nvGrpSpPr>
        <p:grpSpPr>
          <a:xfrm rot="-2446721" flipH="1">
            <a:off x="8150055" y="1055913"/>
            <a:ext cx="139045" cy="335648"/>
            <a:chOff x="2264475" y="553475"/>
            <a:chExt cx="291825" cy="704450"/>
          </a:xfrm>
        </p:grpSpPr>
        <p:sp>
          <p:nvSpPr>
            <p:cNvPr id="2003" name="Google Shape;2003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BLANK_1_1_1">
    <p:bg>
      <p:bgPr>
        <a:solidFill>
          <a:schemeClr val="accent1"/>
        </a:solidFill>
        <a:effectLst/>
      </p:bgPr>
    </p:bg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47"/>
          <p:cNvSpPr txBox="1">
            <a:spLocks noGrp="1"/>
          </p:cNvSpPr>
          <p:nvPr>
            <p:ph type="title"/>
          </p:nvPr>
        </p:nvSpPr>
        <p:spPr>
          <a:xfrm>
            <a:off x="971556" y="2914650"/>
            <a:ext cx="7717500" cy="13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8" name="Google Shape;2008;p47"/>
          <p:cNvSpPr txBox="1">
            <a:spLocks noGrp="1"/>
          </p:cNvSpPr>
          <p:nvPr>
            <p:ph type="title" idx="2"/>
          </p:nvPr>
        </p:nvSpPr>
        <p:spPr>
          <a:xfrm>
            <a:off x="2926650" y="946025"/>
            <a:ext cx="3290700" cy="103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2009" name="Google Shape;2009;p47"/>
          <p:cNvSpPr txBox="1">
            <a:spLocks noGrp="1"/>
          </p:cNvSpPr>
          <p:nvPr>
            <p:ph type="title" idx="3" hasCustomPrompt="1"/>
          </p:nvPr>
        </p:nvSpPr>
        <p:spPr>
          <a:xfrm>
            <a:off x="2033506" y="3181350"/>
            <a:ext cx="823500" cy="78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33">
    <p:spTree>
      <p:nvGrpSpPr>
        <p:cNvPr id="1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" name="Google Shape;2011;p48"/>
          <p:cNvSpPr txBox="1">
            <a:spLocks noGrp="1"/>
          </p:cNvSpPr>
          <p:nvPr>
            <p:ph type="title"/>
          </p:nvPr>
        </p:nvSpPr>
        <p:spPr>
          <a:xfrm>
            <a:off x="4572000" y="257175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012" name="Google Shape;2012;p48"/>
          <p:cNvSpPr txBox="1"/>
          <p:nvPr/>
        </p:nvSpPr>
        <p:spPr>
          <a:xfrm flipH="1">
            <a:off x="2156175" y="2232800"/>
            <a:ext cx="1729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3" name="Google Shape;2013;p48"/>
          <p:cNvSpPr txBox="1">
            <a:spLocks noGrp="1"/>
          </p:cNvSpPr>
          <p:nvPr>
            <p:ph type="subTitle" idx="1"/>
          </p:nvPr>
        </p:nvSpPr>
        <p:spPr>
          <a:xfrm>
            <a:off x="5807825" y="3308600"/>
            <a:ext cx="26163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2014" name="Google Shape;2014;p48"/>
          <p:cNvGrpSpPr/>
          <p:nvPr/>
        </p:nvGrpSpPr>
        <p:grpSpPr>
          <a:xfrm rot="-464572">
            <a:off x="8609700" y="737256"/>
            <a:ext cx="221770" cy="389021"/>
            <a:chOff x="2229525" y="2649250"/>
            <a:chExt cx="361725" cy="634525"/>
          </a:xfrm>
        </p:grpSpPr>
        <p:sp>
          <p:nvSpPr>
            <p:cNvPr id="2015" name="Google Shape;2015;p48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8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8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8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8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8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1" name="Google Shape;2021;p48"/>
          <p:cNvGrpSpPr/>
          <p:nvPr/>
        </p:nvGrpSpPr>
        <p:grpSpPr>
          <a:xfrm rot="-751181">
            <a:off x="8361094" y="160087"/>
            <a:ext cx="344764" cy="346159"/>
            <a:chOff x="2128450" y="1664425"/>
            <a:chExt cx="562350" cy="564625"/>
          </a:xfrm>
        </p:grpSpPr>
        <p:sp>
          <p:nvSpPr>
            <p:cNvPr id="2022" name="Google Shape;2022;p48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8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8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8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8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8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8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8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0" name="Google Shape;2030;p48"/>
          <p:cNvGrpSpPr/>
          <p:nvPr/>
        </p:nvGrpSpPr>
        <p:grpSpPr>
          <a:xfrm rot="1815225">
            <a:off x="7819199" y="438862"/>
            <a:ext cx="313572" cy="201282"/>
            <a:chOff x="3766775" y="1781450"/>
            <a:chExt cx="511450" cy="328300"/>
          </a:xfrm>
        </p:grpSpPr>
        <p:sp>
          <p:nvSpPr>
            <p:cNvPr id="2031" name="Google Shape;2031;p48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8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8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p6"/>
          <p:cNvGrpSpPr/>
          <p:nvPr/>
        </p:nvGrpSpPr>
        <p:grpSpPr>
          <a:xfrm rot="-751181">
            <a:off x="8570919" y="245187"/>
            <a:ext cx="344764" cy="346159"/>
            <a:chOff x="2128450" y="1664425"/>
            <a:chExt cx="562350" cy="564625"/>
          </a:xfrm>
        </p:grpSpPr>
        <p:sp>
          <p:nvSpPr>
            <p:cNvPr id="240" name="Google Shape;240;p6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rgbClr val="1C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rgbClr val="1C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rgbClr val="1C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rgbClr val="1C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rgbClr val="19151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6"/>
          <p:cNvGrpSpPr/>
          <p:nvPr/>
        </p:nvGrpSpPr>
        <p:grpSpPr>
          <a:xfrm rot="1296631">
            <a:off x="8436360" y="941441"/>
            <a:ext cx="391829" cy="540903"/>
            <a:chOff x="2826025" y="3763250"/>
            <a:chExt cx="639100" cy="882250"/>
          </a:xfrm>
        </p:grpSpPr>
        <p:sp>
          <p:nvSpPr>
            <p:cNvPr id="249" name="Google Shape;249;p6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259" name="Google Shape;259;p6"/>
          <p:cNvGrpSpPr/>
          <p:nvPr/>
        </p:nvGrpSpPr>
        <p:grpSpPr>
          <a:xfrm>
            <a:off x="8062136" y="456722"/>
            <a:ext cx="261380" cy="348961"/>
            <a:chOff x="1374650" y="1661400"/>
            <a:chExt cx="426325" cy="569175"/>
          </a:xfrm>
        </p:grpSpPr>
        <p:sp>
          <p:nvSpPr>
            <p:cNvPr id="260" name="Google Shape;260;p6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6"/>
          <p:cNvGrpSpPr/>
          <p:nvPr/>
        </p:nvGrpSpPr>
        <p:grpSpPr>
          <a:xfrm>
            <a:off x="8062136" y="456722"/>
            <a:ext cx="261380" cy="348961"/>
            <a:chOff x="1374650" y="1661400"/>
            <a:chExt cx="426325" cy="569175"/>
          </a:xfrm>
        </p:grpSpPr>
        <p:sp>
          <p:nvSpPr>
            <p:cNvPr id="263" name="Google Shape;263;p6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CUSTOM_34"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p4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036" name="Google Shape;2036;p49"/>
          <p:cNvSpPr txBox="1">
            <a:spLocks noGrp="1"/>
          </p:cNvSpPr>
          <p:nvPr>
            <p:ph type="title" idx="2"/>
          </p:nvPr>
        </p:nvSpPr>
        <p:spPr>
          <a:xfrm>
            <a:off x="701143" y="2831800"/>
            <a:ext cx="1728600" cy="3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2037" name="Google Shape;2037;p49"/>
          <p:cNvSpPr txBox="1">
            <a:spLocks noGrp="1"/>
          </p:cNvSpPr>
          <p:nvPr>
            <p:ph type="subTitle" idx="1"/>
          </p:nvPr>
        </p:nvSpPr>
        <p:spPr>
          <a:xfrm>
            <a:off x="697152" y="3124233"/>
            <a:ext cx="17367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38" name="Google Shape;2038;p49"/>
          <p:cNvSpPr txBox="1">
            <a:spLocks noGrp="1"/>
          </p:cNvSpPr>
          <p:nvPr>
            <p:ph type="title" idx="3"/>
          </p:nvPr>
        </p:nvSpPr>
        <p:spPr>
          <a:xfrm>
            <a:off x="2888173" y="2831800"/>
            <a:ext cx="1720800" cy="3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2039" name="Google Shape;2039;p49"/>
          <p:cNvSpPr txBox="1">
            <a:spLocks noGrp="1"/>
          </p:cNvSpPr>
          <p:nvPr>
            <p:ph type="subTitle" idx="4"/>
          </p:nvPr>
        </p:nvSpPr>
        <p:spPr>
          <a:xfrm>
            <a:off x="2884200" y="3124233"/>
            <a:ext cx="17286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35"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p5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36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042" name="Google Shape;2042;p50"/>
          <p:cNvSpPr txBox="1">
            <a:spLocks noGrp="1"/>
          </p:cNvSpPr>
          <p:nvPr>
            <p:ph type="subTitle" idx="1"/>
          </p:nvPr>
        </p:nvSpPr>
        <p:spPr>
          <a:xfrm>
            <a:off x="7262925" y="2749500"/>
            <a:ext cx="781800" cy="4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43" name="Google Shape;2043;p50"/>
          <p:cNvSpPr txBox="1">
            <a:spLocks noGrp="1"/>
          </p:cNvSpPr>
          <p:nvPr>
            <p:ph type="subTitle" idx="2"/>
          </p:nvPr>
        </p:nvSpPr>
        <p:spPr>
          <a:xfrm>
            <a:off x="6883700" y="3820500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44" name="Google Shape;2044;p50"/>
          <p:cNvSpPr txBox="1">
            <a:spLocks noGrp="1"/>
          </p:cNvSpPr>
          <p:nvPr>
            <p:ph type="subTitle" idx="3"/>
          </p:nvPr>
        </p:nvSpPr>
        <p:spPr>
          <a:xfrm>
            <a:off x="1099200" y="2754900"/>
            <a:ext cx="781800" cy="43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45" name="Google Shape;2045;p50"/>
          <p:cNvSpPr txBox="1">
            <a:spLocks noGrp="1"/>
          </p:cNvSpPr>
          <p:nvPr>
            <p:ph type="subTitle" idx="4"/>
          </p:nvPr>
        </p:nvSpPr>
        <p:spPr>
          <a:xfrm>
            <a:off x="720000" y="3820500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46" name="Google Shape;2046;p50"/>
          <p:cNvSpPr txBox="1">
            <a:spLocks noGrp="1"/>
          </p:cNvSpPr>
          <p:nvPr>
            <p:ph type="subTitle" idx="5"/>
          </p:nvPr>
        </p:nvSpPr>
        <p:spPr>
          <a:xfrm>
            <a:off x="2640088" y="2754900"/>
            <a:ext cx="7818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47" name="Google Shape;2047;p50"/>
          <p:cNvSpPr txBox="1">
            <a:spLocks noGrp="1"/>
          </p:cNvSpPr>
          <p:nvPr>
            <p:ph type="subTitle" idx="6"/>
          </p:nvPr>
        </p:nvSpPr>
        <p:spPr>
          <a:xfrm>
            <a:off x="2260925" y="1458200"/>
            <a:ext cx="1540200" cy="66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48" name="Google Shape;2048;p50"/>
          <p:cNvSpPr txBox="1">
            <a:spLocks noGrp="1"/>
          </p:cNvSpPr>
          <p:nvPr>
            <p:ph type="subTitle" idx="7"/>
          </p:nvPr>
        </p:nvSpPr>
        <p:spPr>
          <a:xfrm>
            <a:off x="5722000" y="2754900"/>
            <a:ext cx="7818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49" name="Google Shape;2049;p50"/>
          <p:cNvSpPr txBox="1">
            <a:spLocks noGrp="1"/>
          </p:cNvSpPr>
          <p:nvPr>
            <p:ph type="subTitle" idx="8"/>
          </p:nvPr>
        </p:nvSpPr>
        <p:spPr>
          <a:xfrm>
            <a:off x="5342800" y="1458200"/>
            <a:ext cx="1540200" cy="66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50" name="Google Shape;2050;p50"/>
          <p:cNvSpPr txBox="1">
            <a:spLocks noGrp="1"/>
          </p:cNvSpPr>
          <p:nvPr>
            <p:ph type="subTitle" idx="9"/>
          </p:nvPr>
        </p:nvSpPr>
        <p:spPr>
          <a:xfrm>
            <a:off x="4181050" y="2749500"/>
            <a:ext cx="781800" cy="4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51" name="Google Shape;2051;p50"/>
          <p:cNvSpPr txBox="1">
            <a:spLocks noGrp="1"/>
          </p:cNvSpPr>
          <p:nvPr>
            <p:ph type="subTitle" idx="13"/>
          </p:nvPr>
        </p:nvSpPr>
        <p:spPr>
          <a:xfrm>
            <a:off x="3801850" y="3820500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2052" name="Google Shape;2052;p50"/>
          <p:cNvGrpSpPr/>
          <p:nvPr/>
        </p:nvGrpSpPr>
        <p:grpSpPr>
          <a:xfrm rot="631618">
            <a:off x="4437637" y="2056801"/>
            <a:ext cx="268651" cy="447654"/>
            <a:chOff x="5481850" y="2671300"/>
            <a:chExt cx="404300" cy="591200"/>
          </a:xfrm>
        </p:grpSpPr>
        <p:sp>
          <p:nvSpPr>
            <p:cNvPr id="2053" name="Google Shape;2053;p50"/>
            <p:cNvSpPr/>
            <p:nvPr/>
          </p:nvSpPr>
          <p:spPr>
            <a:xfrm>
              <a:off x="5587475" y="2798950"/>
              <a:ext cx="256125" cy="459000"/>
            </a:xfrm>
            <a:custGeom>
              <a:avLst/>
              <a:gdLst/>
              <a:ahLst/>
              <a:cxnLst/>
              <a:rect l="l" t="t" r="r" b="b"/>
              <a:pathLst>
                <a:path w="1024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189" y="17751"/>
                    <a:pt x="5107" y="18359"/>
                  </a:cubicBezTo>
                  <a:cubicBezTo>
                    <a:pt x="8056" y="17751"/>
                    <a:pt x="10244" y="15198"/>
                    <a:pt x="10244" y="12098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0"/>
            <p:cNvSpPr/>
            <p:nvPr/>
          </p:nvSpPr>
          <p:spPr>
            <a:xfrm>
              <a:off x="5715900" y="2891650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0"/>
            <p:cNvSpPr/>
            <p:nvPr/>
          </p:nvSpPr>
          <p:spPr>
            <a:xfrm>
              <a:off x="5715900" y="2993475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0"/>
            <p:cNvSpPr/>
            <p:nvPr/>
          </p:nvSpPr>
          <p:spPr>
            <a:xfrm>
              <a:off x="5715900" y="3096075"/>
              <a:ext cx="127700" cy="25"/>
            </a:xfrm>
            <a:custGeom>
              <a:avLst/>
              <a:gdLst/>
              <a:ahLst/>
              <a:cxnLst/>
              <a:rect l="l" t="t" r="r" b="b"/>
              <a:pathLst>
                <a:path w="5108" h="1" fill="none" extrusionOk="0">
                  <a:moveTo>
                    <a:pt x="1" y="0"/>
                  </a:moveTo>
                  <a:lnTo>
                    <a:pt x="510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0"/>
            <p:cNvSpPr/>
            <p:nvPr/>
          </p:nvSpPr>
          <p:spPr>
            <a:xfrm>
              <a:off x="5523650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609" y="22918"/>
                    <a:pt x="7660" y="23526"/>
                  </a:cubicBezTo>
                  <a:cubicBezTo>
                    <a:pt x="7265" y="23587"/>
                    <a:pt x="6840" y="23648"/>
                    <a:pt x="6384" y="23648"/>
                  </a:cubicBezTo>
                  <a:cubicBezTo>
                    <a:pt x="285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0"/>
            <p:cNvSpPr/>
            <p:nvPr/>
          </p:nvSpPr>
          <p:spPr>
            <a:xfrm>
              <a:off x="5481850" y="2671300"/>
              <a:ext cx="404300" cy="25"/>
            </a:xfrm>
            <a:custGeom>
              <a:avLst/>
              <a:gdLst/>
              <a:ahLst/>
              <a:cxnLst/>
              <a:rect l="l" t="t" r="r" b="b"/>
              <a:pathLst>
                <a:path w="16172" h="1" fill="none" extrusionOk="0">
                  <a:moveTo>
                    <a:pt x="1" y="0"/>
                  </a:moveTo>
                  <a:lnTo>
                    <a:pt x="1617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9" name="Google Shape;2059;p50"/>
          <p:cNvGrpSpPr/>
          <p:nvPr/>
        </p:nvGrpSpPr>
        <p:grpSpPr>
          <a:xfrm>
            <a:off x="5885940" y="3454081"/>
            <a:ext cx="538578" cy="531588"/>
            <a:chOff x="4455250" y="3764775"/>
            <a:chExt cx="878450" cy="867050"/>
          </a:xfrm>
        </p:grpSpPr>
        <p:sp>
          <p:nvSpPr>
            <p:cNvPr id="2060" name="Google Shape;2060;p50"/>
            <p:cNvSpPr/>
            <p:nvPr/>
          </p:nvSpPr>
          <p:spPr>
            <a:xfrm>
              <a:off x="4455250" y="3764775"/>
              <a:ext cx="878450" cy="867050"/>
            </a:xfrm>
            <a:custGeom>
              <a:avLst/>
              <a:gdLst/>
              <a:ahLst/>
              <a:cxnLst/>
              <a:rect l="l" t="t" r="r" b="b"/>
              <a:pathLst>
                <a:path w="35138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49" y="15624"/>
                  </a:lnTo>
                  <a:cubicBezTo>
                    <a:pt x="7782" y="16991"/>
                    <a:pt x="6839" y="18724"/>
                    <a:pt x="6444" y="20639"/>
                  </a:cubicBezTo>
                  <a:lnTo>
                    <a:pt x="632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03" y="29910"/>
                  </a:lnTo>
                  <a:cubicBezTo>
                    <a:pt x="0" y="30913"/>
                    <a:pt x="0" y="32615"/>
                    <a:pt x="1003" y="33648"/>
                  </a:cubicBezTo>
                  <a:lnTo>
                    <a:pt x="1003" y="33648"/>
                  </a:lnTo>
                  <a:cubicBezTo>
                    <a:pt x="2037" y="34682"/>
                    <a:pt x="3739" y="34682"/>
                    <a:pt x="4772" y="33648"/>
                  </a:cubicBezTo>
                  <a:lnTo>
                    <a:pt x="6292" y="32128"/>
                  </a:lnTo>
                  <a:cubicBezTo>
                    <a:pt x="8146" y="30274"/>
                    <a:pt x="10608" y="29028"/>
                    <a:pt x="13253" y="28663"/>
                  </a:cubicBezTo>
                  <a:lnTo>
                    <a:pt x="14134" y="28572"/>
                  </a:lnTo>
                  <a:cubicBezTo>
                    <a:pt x="16292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0"/>
            <p:cNvSpPr/>
            <p:nvPr/>
          </p:nvSpPr>
          <p:spPr>
            <a:xfrm>
              <a:off x="4710575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4" y="1"/>
                  </a:moveTo>
                  <a:lnTo>
                    <a:pt x="0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0"/>
            <p:cNvSpPr/>
            <p:nvPr/>
          </p:nvSpPr>
          <p:spPr>
            <a:xfrm>
              <a:off x="4947650" y="3890900"/>
              <a:ext cx="85900" cy="86675"/>
            </a:xfrm>
            <a:custGeom>
              <a:avLst/>
              <a:gdLst/>
              <a:ahLst/>
              <a:cxnLst/>
              <a:rect l="l" t="t" r="r" b="b"/>
              <a:pathLst>
                <a:path w="3436" h="3467" fill="none" extrusionOk="0">
                  <a:moveTo>
                    <a:pt x="1" y="1"/>
                  </a:moveTo>
                  <a:lnTo>
                    <a:pt x="3435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0"/>
            <p:cNvSpPr/>
            <p:nvPr/>
          </p:nvSpPr>
          <p:spPr>
            <a:xfrm>
              <a:off x="4839750" y="39995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0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0"/>
            <p:cNvSpPr/>
            <p:nvPr/>
          </p:nvSpPr>
          <p:spPr>
            <a:xfrm>
              <a:off x="4731075" y="4107475"/>
              <a:ext cx="86675" cy="85900"/>
            </a:xfrm>
            <a:custGeom>
              <a:avLst/>
              <a:gdLst/>
              <a:ahLst/>
              <a:cxnLst/>
              <a:rect l="l" t="t" r="r" b="b"/>
              <a:pathLst>
                <a:path w="3467" h="3436" fill="none" extrusionOk="0">
                  <a:moveTo>
                    <a:pt x="1" y="1"/>
                  </a:moveTo>
                  <a:lnTo>
                    <a:pt x="3466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5" name="Google Shape;2065;p50"/>
          <p:cNvGrpSpPr/>
          <p:nvPr/>
        </p:nvGrpSpPr>
        <p:grpSpPr>
          <a:xfrm rot="-900111">
            <a:off x="1294636" y="2179988"/>
            <a:ext cx="313568" cy="201279"/>
            <a:chOff x="3766775" y="1781450"/>
            <a:chExt cx="511450" cy="328300"/>
          </a:xfrm>
        </p:grpSpPr>
        <p:sp>
          <p:nvSpPr>
            <p:cNvPr id="2066" name="Google Shape;2066;p50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0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0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" name="Google Shape;2069;p50"/>
          <p:cNvGrpSpPr/>
          <p:nvPr/>
        </p:nvGrpSpPr>
        <p:grpSpPr>
          <a:xfrm rot="-698390">
            <a:off x="7521946" y="2030664"/>
            <a:ext cx="263713" cy="499929"/>
            <a:chOff x="6269100" y="498000"/>
            <a:chExt cx="430125" cy="815400"/>
          </a:xfrm>
        </p:grpSpPr>
        <p:sp>
          <p:nvSpPr>
            <p:cNvPr id="2070" name="Google Shape;2070;p50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0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0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0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0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0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0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7" name="Google Shape;2077;p50"/>
          <p:cNvGrpSpPr/>
          <p:nvPr/>
        </p:nvGrpSpPr>
        <p:grpSpPr>
          <a:xfrm rot="-2700000">
            <a:off x="2856710" y="3383435"/>
            <a:ext cx="295431" cy="672881"/>
            <a:chOff x="358432" y="4085134"/>
            <a:chExt cx="295392" cy="672792"/>
          </a:xfrm>
        </p:grpSpPr>
        <p:grpSp>
          <p:nvGrpSpPr>
            <p:cNvPr id="2078" name="Google Shape;2078;p50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2079" name="Google Shape;2079;p50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50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50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50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50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50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50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50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50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8" name="Google Shape;2088;p50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6">
  <p:cSld name="CUSTOM_37">
    <p:spTree>
      <p:nvGrpSpPr>
        <p:cNvPr id="1" name="Shape 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51"/>
          <p:cNvSpPr txBox="1">
            <a:spLocks noGrp="1"/>
          </p:cNvSpPr>
          <p:nvPr>
            <p:ph type="title"/>
          </p:nvPr>
        </p:nvSpPr>
        <p:spPr>
          <a:xfrm>
            <a:off x="701846" y="540000"/>
            <a:ext cx="773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091" name="Google Shape;2091;p51"/>
          <p:cNvSpPr txBox="1">
            <a:spLocks noGrp="1"/>
          </p:cNvSpPr>
          <p:nvPr>
            <p:ph type="subTitle" idx="1"/>
          </p:nvPr>
        </p:nvSpPr>
        <p:spPr>
          <a:xfrm>
            <a:off x="1085075" y="1671400"/>
            <a:ext cx="781800" cy="43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92" name="Google Shape;2092;p51"/>
          <p:cNvSpPr txBox="1">
            <a:spLocks noGrp="1"/>
          </p:cNvSpPr>
          <p:nvPr>
            <p:ph type="subTitle" idx="2"/>
          </p:nvPr>
        </p:nvSpPr>
        <p:spPr>
          <a:xfrm>
            <a:off x="705875" y="2970500"/>
            <a:ext cx="1540200" cy="6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93" name="Google Shape;2093;p51"/>
          <p:cNvSpPr txBox="1">
            <a:spLocks noGrp="1"/>
          </p:cNvSpPr>
          <p:nvPr>
            <p:ph type="subTitle" idx="3"/>
          </p:nvPr>
        </p:nvSpPr>
        <p:spPr>
          <a:xfrm>
            <a:off x="4180496" y="1671400"/>
            <a:ext cx="781800" cy="4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94" name="Google Shape;2094;p51"/>
          <p:cNvSpPr txBox="1">
            <a:spLocks noGrp="1"/>
          </p:cNvSpPr>
          <p:nvPr>
            <p:ph type="subTitle" idx="4"/>
          </p:nvPr>
        </p:nvSpPr>
        <p:spPr>
          <a:xfrm>
            <a:off x="3801296" y="2963748"/>
            <a:ext cx="1540200" cy="6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95" name="Google Shape;2095;p51"/>
          <p:cNvSpPr txBox="1">
            <a:spLocks noGrp="1"/>
          </p:cNvSpPr>
          <p:nvPr>
            <p:ph type="subTitle" idx="5"/>
          </p:nvPr>
        </p:nvSpPr>
        <p:spPr>
          <a:xfrm>
            <a:off x="7248775" y="1684198"/>
            <a:ext cx="781800" cy="43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96" name="Google Shape;2096;p51"/>
          <p:cNvSpPr txBox="1">
            <a:spLocks noGrp="1"/>
          </p:cNvSpPr>
          <p:nvPr>
            <p:ph type="subTitle" idx="6"/>
          </p:nvPr>
        </p:nvSpPr>
        <p:spPr>
          <a:xfrm>
            <a:off x="6869575" y="2969238"/>
            <a:ext cx="1540200" cy="6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2097" name="Google Shape;2097;p51"/>
          <p:cNvGrpSpPr/>
          <p:nvPr/>
        </p:nvGrpSpPr>
        <p:grpSpPr>
          <a:xfrm rot="-1799935">
            <a:off x="7544566" y="3697884"/>
            <a:ext cx="190218" cy="459140"/>
            <a:chOff x="2264475" y="553475"/>
            <a:chExt cx="291825" cy="704450"/>
          </a:xfrm>
        </p:grpSpPr>
        <p:sp>
          <p:nvSpPr>
            <p:cNvPr id="2098" name="Google Shape;2098;p51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1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1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1" name="Google Shape;2101;p51"/>
          <p:cNvGrpSpPr/>
          <p:nvPr/>
        </p:nvGrpSpPr>
        <p:grpSpPr>
          <a:xfrm>
            <a:off x="4399311" y="3815519"/>
            <a:ext cx="380468" cy="244190"/>
            <a:chOff x="4633050" y="1781450"/>
            <a:chExt cx="511450" cy="328300"/>
          </a:xfrm>
        </p:grpSpPr>
        <p:sp>
          <p:nvSpPr>
            <p:cNvPr id="2102" name="Google Shape;2102;p51"/>
            <p:cNvSpPr/>
            <p:nvPr/>
          </p:nvSpPr>
          <p:spPr>
            <a:xfrm>
              <a:off x="4684725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885" y="305"/>
                    <a:pt x="82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1"/>
            <p:cNvSpPr/>
            <p:nvPr/>
          </p:nvSpPr>
          <p:spPr>
            <a:xfrm>
              <a:off x="4633050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3" y="8481"/>
                    <a:pt x="13041" y="8633"/>
                    <a:pt x="12068" y="8664"/>
                  </a:cubicBezTo>
                  <a:cubicBezTo>
                    <a:pt x="11460" y="8694"/>
                    <a:pt x="10883" y="8724"/>
                    <a:pt x="10244" y="8724"/>
                  </a:cubicBezTo>
                  <a:cubicBezTo>
                    <a:pt x="9636" y="8724"/>
                    <a:pt x="9028" y="8694"/>
                    <a:pt x="8421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9" y="1247"/>
                    <a:pt x="3952" y="852"/>
                    <a:pt x="5229" y="578"/>
                  </a:cubicBezTo>
                  <a:cubicBezTo>
                    <a:pt x="6202" y="335"/>
                    <a:pt x="7266" y="153"/>
                    <a:pt x="8421" y="62"/>
                  </a:cubicBezTo>
                  <a:cubicBezTo>
                    <a:pt x="9028" y="31"/>
                    <a:pt x="9576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1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1"/>
            <p:cNvSpPr/>
            <p:nvPr/>
          </p:nvSpPr>
          <p:spPr>
            <a:xfrm>
              <a:off x="4633050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3" y="8724"/>
                    <a:pt x="10244" y="8724"/>
                  </a:cubicBezTo>
                  <a:cubicBezTo>
                    <a:pt x="9636" y="8724"/>
                    <a:pt x="9028" y="8693"/>
                    <a:pt x="8421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5" name="Google Shape;2105;p51"/>
          <p:cNvGrpSpPr/>
          <p:nvPr/>
        </p:nvGrpSpPr>
        <p:grpSpPr>
          <a:xfrm rot="798515">
            <a:off x="1306527" y="3722178"/>
            <a:ext cx="338896" cy="418544"/>
            <a:chOff x="5437775" y="1647725"/>
            <a:chExt cx="484850" cy="598800"/>
          </a:xfrm>
        </p:grpSpPr>
        <p:sp>
          <p:nvSpPr>
            <p:cNvPr id="2106" name="Google Shape;2106;p51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1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1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39"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0" name="Google Shape;2110;p52"/>
          <p:cNvGrpSpPr/>
          <p:nvPr/>
        </p:nvGrpSpPr>
        <p:grpSpPr>
          <a:xfrm rot="-1235476">
            <a:off x="3451093" y="3740050"/>
            <a:ext cx="220409" cy="386634"/>
            <a:chOff x="2965100" y="2649250"/>
            <a:chExt cx="361725" cy="634525"/>
          </a:xfrm>
        </p:grpSpPr>
        <p:sp>
          <p:nvSpPr>
            <p:cNvPr id="2111" name="Google Shape;2111;p52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2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2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2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2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2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" name="Google Shape;2117;p52"/>
          <p:cNvGrpSpPr/>
          <p:nvPr/>
        </p:nvGrpSpPr>
        <p:grpSpPr>
          <a:xfrm>
            <a:off x="7000797" y="4192300"/>
            <a:ext cx="535255" cy="528294"/>
            <a:chOff x="3589725" y="3764775"/>
            <a:chExt cx="878475" cy="867050"/>
          </a:xfrm>
        </p:grpSpPr>
        <p:sp>
          <p:nvSpPr>
            <p:cNvPr id="2118" name="Google Shape;2118;p52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2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2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2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2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3" name="Google Shape;2123;p52"/>
          <p:cNvGrpSpPr/>
          <p:nvPr/>
        </p:nvGrpSpPr>
        <p:grpSpPr>
          <a:xfrm rot="-1394953">
            <a:off x="8024637" y="512593"/>
            <a:ext cx="343083" cy="344012"/>
            <a:chOff x="2864025" y="1664425"/>
            <a:chExt cx="563100" cy="564625"/>
          </a:xfrm>
        </p:grpSpPr>
        <p:sp>
          <p:nvSpPr>
            <p:cNvPr id="2124" name="Google Shape;2124;p52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2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2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2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2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2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2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2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2" name="Google Shape;2132;p52"/>
          <p:cNvGrpSpPr/>
          <p:nvPr/>
        </p:nvGrpSpPr>
        <p:grpSpPr>
          <a:xfrm rot="-1019195">
            <a:off x="8407474" y="3007039"/>
            <a:ext cx="351418" cy="476884"/>
            <a:chOff x="3734875" y="2575550"/>
            <a:chExt cx="576775" cy="782700"/>
          </a:xfrm>
        </p:grpSpPr>
        <p:sp>
          <p:nvSpPr>
            <p:cNvPr id="2133" name="Google Shape;2133;p52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2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2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2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2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2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2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2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1" name="Google Shape;2141;p52"/>
          <p:cNvGrpSpPr/>
          <p:nvPr/>
        </p:nvGrpSpPr>
        <p:grpSpPr>
          <a:xfrm rot="-1023841">
            <a:off x="7358622" y="1900033"/>
            <a:ext cx="178273" cy="429238"/>
            <a:chOff x="3000050" y="553475"/>
            <a:chExt cx="292575" cy="704450"/>
          </a:xfrm>
        </p:grpSpPr>
        <p:sp>
          <p:nvSpPr>
            <p:cNvPr id="2142" name="Google Shape;2142;p52"/>
            <p:cNvSpPr/>
            <p:nvPr/>
          </p:nvSpPr>
          <p:spPr>
            <a:xfrm>
              <a:off x="3074525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0" y="1"/>
                  </a:moveTo>
                  <a:lnTo>
                    <a:pt x="0" y="8299"/>
                  </a:lnTo>
                  <a:cubicBezTo>
                    <a:pt x="0" y="11004"/>
                    <a:pt x="1885" y="13284"/>
                    <a:pt x="4347" y="13922"/>
                  </a:cubicBezTo>
                  <a:cubicBezTo>
                    <a:pt x="6839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2"/>
            <p:cNvSpPr/>
            <p:nvPr/>
          </p:nvSpPr>
          <p:spPr>
            <a:xfrm>
              <a:off x="3000800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37" y="1"/>
                  </a:moveTo>
                  <a:lnTo>
                    <a:pt x="5776" y="1"/>
                  </a:lnTo>
                  <a:cubicBezTo>
                    <a:pt x="2585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3" y="14074"/>
                  </a:lnTo>
                  <a:lnTo>
                    <a:pt x="11673" y="5776"/>
                  </a:lnTo>
                  <a:cubicBezTo>
                    <a:pt x="11612" y="2584"/>
                    <a:pt x="9028" y="1"/>
                    <a:pt x="583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2"/>
            <p:cNvSpPr/>
            <p:nvPr/>
          </p:nvSpPr>
          <p:spPr>
            <a:xfrm>
              <a:off x="3000050" y="905300"/>
              <a:ext cx="291075" cy="352625"/>
            </a:xfrm>
            <a:custGeom>
              <a:avLst/>
              <a:gdLst/>
              <a:ahLst/>
              <a:cxnLst/>
              <a:rect l="l" t="t" r="r" b="b"/>
              <a:pathLst>
                <a:path w="11643" h="14105" fill="none" extrusionOk="0">
                  <a:moveTo>
                    <a:pt x="11642" y="1"/>
                  </a:moveTo>
                  <a:lnTo>
                    <a:pt x="11642" y="8299"/>
                  </a:lnTo>
                  <a:cubicBezTo>
                    <a:pt x="11642" y="11004"/>
                    <a:pt x="9818" y="13284"/>
                    <a:pt x="7326" y="13922"/>
                  </a:cubicBezTo>
                  <a:cubicBezTo>
                    <a:pt x="6840" y="14043"/>
                    <a:pt x="632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5" name="Google Shape;2145;p52"/>
          <p:cNvGrpSpPr/>
          <p:nvPr/>
        </p:nvGrpSpPr>
        <p:grpSpPr>
          <a:xfrm rot="758277">
            <a:off x="3485728" y="1848980"/>
            <a:ext cx="311607" cy="200020"/>
            <a:chOff x="3766775" y="1781450"/>
            <a:chExt cx="511450" cy="328300"/>
          </a:xfrm>
        </p:grpSpPr>
        <p:sp>
          <p:nvSpPr>
            <p:cNvPr id="2146" name="Google Shape;2146;p52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2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2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9" name="Google Shape;2149;p52"/>
          <p:cNvGrpSpPr/>
          <p:nvPr/>
        </p:nvGrpSpPr>
        <p:grpSpPr>
          <a:xfrm rot="963854">
            <a:off x="909938" y="2740400"/>
            <a:ext cx="389398" cy="537547"/>
            <a:chOff x="2826025" y="3763250"/>
            <a:chExt cx="639100" cy="882250"/>
          </a:xfrm>
        </p:grpSpPr>
        <p:sp>
          <p:nvSpPr>
            <p:cNvPr id="2150" name="Google Shape;2150;p52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2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2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2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2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2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2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2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2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9" name="Google Shape;2159;p52"/>
          <p:cNvSpPr txBox="1">
            <a:spLocks noGrp="1"/>
          </p:cNvSpPr>
          <p:nvPr>
            <p:ph type="title"/>
          </p:nvPr>
        </p:nvSpPr>
        <p:spPr>
          <a:xfrm>
            <a:off x="671925" y="539500"/>
            <a:ext cx="2484600" cy="107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60" name="Google Shape;2160;p52"/>
          <p:cNvSpPr txBox="1">
            <a:spLocks noGrp="1"/>
          </p:cNvSpPr>
          <p:nvPr>
            <p:ph type="title" idx="2"/>
          </p:nvPr>
        </p:nvSpPr>
        <p:spPr>
          <a:xfrm>
            <a:off x="724125" y="3567625"/>
            <a:ext cx="23802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CUSTOM_43"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p53"/>
          <p:cNvSpPr txBox="1">
            <a:spLocks noGrp="1"/>
          </p:cNvSpPr>
          <p:nvPr>
            <p:ph type="title"/>
          </p:nvPr>
        </p:nvSpPr>
        <p:spPr>
          <a:xfrm>
            <a:off x="5323975" y="1550766"/>
            <a:ext cx="3106800" cy="107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63" name="Google Shape;2163;p53"/>
          <p:cNvSpPr txBox="1">
            <a:spLocks noGrp="1"/>
          </p:cNvSpPr>
          <p:nvPr>
            <p:ph type="title" idx="2"/>
          </p:nvPr>
        </p:nvSpPr>
        <p:spPr>
          <a:xfrm>
            <a:off x="5687275" y="2833016"/>
            <a:ext cx="23802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grpSp>
        <p:nvGrpSpPr>
          <p:cNvPr id="2164" name="Google Shape;2164;p53"/>
          <p:cNvGrpSpPr/>
          <p:nvPr/>
        </p:nvGrpSpPr>
        <p:grpSpPr>
          <a:xfrm rot="-1019195">
            <a:off x="4568912" y="4245002"/>
            <a:ext cx="351418" cy="476884"/>
            <a:chOff x="3734875" y="2575550"/>
            <a:chExt cx="576775" cy="782700"/>
          </a:xfrm>
        </p:grpSpPr>
        <p:sp>
          <p:nvSpPr>
            <p:cNvPr id="2165" name="Google Shape;2165;p53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3" name="Google Shape;2173;p53"/>
          <p:cNvGrpSpPr/>
          <p:nvPr/>
        </p:nvGrpSpPr>
        <p:grpSpPr>
          <a:xfrm rot="-1023841">
            <a:off x="369022" y="4316883"/>
            <a:ext cx="178273" cy="429238"/>
            <a:chOff x="3000050" y="553475"/>
            <a:chExt cx="292575" cy="704450"/>
          </a:xfrm>
        </p:grpSpPr>
        <p:sp>
          <p:nvSpPr>
            <p:cNvPr id="2174" name="Google Shape;2174;p53"/>
            <p:cNvSpPr/>
            <p:nvPr/>
          </p:nvSpPr>
          <p:spPr>
            <a:xfrm>
              <a:off x="3074525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0" y="1"/>
                  </a:moveTo>
                  <a:lnTo>
                    <a:pt x="0" y="8299"/>
                  </a:lnTo>
                  <a:cubicBezTo>
                    <a:pt x="0" y="11004"/>
                    <a:pt x="1885" y="13284"/>
                    <a:pt x="4347" y="13922"/>
                  </a:cubicBezTo>
                  <a:cubicBezTo>
                    <a:pt x="6839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000800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37" y="1"/>
                  </a:moveTo>
                  <a:lnTo>
                    <a:pt x="5776" y="1"/>
                  </a:lnTo>
                  <a:cubicBezTo>
                    <a:pt x="2585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3" y="14074"/>
                  </a:lnTo>
                  <a:lnTo>
                    <a:pt x="11673" y="5776"/>
                  </a:lnTo>
                  <a:cubicBezTo>
                    <a:pt x="11612" y="2584"/>
                    <a:pt x="9028" y="1"/>
                    <a:pt x="583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000050" y="905300"/>
              <a:ext cx="291075" cy="352625"/>
            </a:xfrm>
            <a:custGeom>
              <a:avLst/>
              <a:gdLst/>
              <a:ahLst/>
              <a:cxnLst/>
              <a:rect l="l" t="t" r="r" b="b"/>
              <a:pathLst>
                <a:path w="11643" h="14105" fill="none" extrusionOk="0">
                  <a:moveTo>
                    <a:pt x="11642" y="1"/>
                  </a:moveTo>
                  <a:lnTo>
                    <a:pt x="11642" y="8299"/>
                  </a:lnTo>
                  <a:cubicBezTo>
                    <a:pt x="11642" y="11004"/>
                    <a:pt x="9818" y="13284"/>
                    <a:pt x="7326" y="13922"/>
                  </a:cubicBezTo>
                  <a:cubicBezTo>
                    <a:pt x="6840" y="14043"/>
                    <a:pt x="632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7" name="Google Shape;2177;p53"/>
          <p:cNvGrpSpPr/>
          <p:nvPr/>
        </p:nvGrpSpPr>
        <p:grpSpPr>
          <a:xfrm rot="-1394953">
            <a:off x="286624" y="238506"/>
            <a:ext cx="343083" cy="344012"/>
            <a:chOff x="2864025" y="1664425"/>
            <a:chExt cx="563100" cy="564625"/>
          </a:xfrm>
        </p:grpSpPr>
        <p:sp>
          <p:nvSpPr>
            <p:cNvPr id="2178" name="Google Shape;2178;p53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CUSTOM_40"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7" name="Google Shape;2187;p54"/>
          <p:cNvGrpSpPr/>
          <p:nvPr/>
        </p:nvGrpSpPr>
        <p:grpSpPr>
          <a:xfrm rot="-1425151">
            <a:off x="1022653" y="1162727"/>
            <a:ext cx="300357" cy="684079"/>
            <a:chOff x="557750" y="2417475"/>
            <a:chExt cx="481800" cy="1097325"/>
          </a:xfrm>
        </p:grpSpPr>
        <p:sp>
          <p:nvSpPr>
            <p:cNvPr id="2188" name="Google Shape;2188;p54"/>
            <p:cNvSpPr/>
            <p:nvPr/>
          </p:nvSpPr>
          <p:spPr>
            <a:xfrm>
              <a:off x="798650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9" name="Google Shape;2189;p54"/>
            <p:cNvGrpSpPr/>
            <p:nvPr/>
          </p:nvGrpSpPr>
          <p:grpSpPr>
            <a:xfrm>
              <a:off x="557750" y="2417475"/>
              <a:ext cx="481800" cy="938500"/>
              <a:chOff x="557750" y="2417475"/>
              <a:chExt cx="481800" cy="938500"/>
            </a:xfrm>
          </p:grpSpPr>
          <p:sp>
            <p:nvSpPr>
              <p:cNvPr id="2190" name="Google Shape;2190;p54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54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54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54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54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54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54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54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54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9" name="Google Shape;2199;p54"/>
          <p:cNvGrpSpPr/>
          <p:nvPr/>
        </p:nvGrpSpPr>
        <p:grpSpPr>
          <a:xfrm rot="-1558883">
            <a:off x="8296697" y="2237601"/>
            <a:ext cx="268141" cy="508323"/>
            <a:chOff x="6269100" y="498000"/>
            <a:chExt cx="430125" cy="815400"/>
          </a:xfrm>
        </p:grpSpPr>
        <p:sp>
          <p:nvSpPr>
            <p:cNvPr id="2200" name="Google Shape;2200;p54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4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4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4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4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4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4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7" name="Google Shape;2207;p54"/>
          <p:cNvGrpSpPr/>
          <p:nvPr/>
        </p:nvGrpSpPr>
        <p:grpSpPr>
          <a:xfrm rot="-899686">
            <a:off x="1219543" y="3987711"/>
            <a:ext cx="334002" cy="334937"/>
            <a:chOff x="1320700" y="3935750"/>
            <a:chExt cx="535750" cy="537250"/>
          </a:xfrm>
        </p:grpSpPr>
        <p:sp>
          <p:nvSpPr>
            <p:cNvPr id="2208" name="Google Shape;2208;p54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4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4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4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2" name="Google Shape;2212;p54"/>
          <p:cNvGrpSpPr/>
          <p:nvPr/>
        </p:nvGrpSpPr>
        <p:grpSpPr>
          <a:xfrm rot="-899686">
            <a:off x="406062" y="2647699"/>
            <a:ext cx="265783" cy="354840"/>
            <a:chOff x="585125" y="1661400"/>
            <a:chExt cx="426325" cy="569175"/>
          </a:xfrm>
        </p:grpSpPr>
        <p:sp>
          <p:nvSpPr>
            <p:cNvPr id="2213" name="Google Shape;2213;p54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4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5" name="Google Shape;2215;p54"/>
          <p:cNvGrpSpPr/>
          <p:nvPr/>
        </p:nvGrpSpPr>
        <p:grpSpPr>
          <a:xfrm rot="1235476" flipH="1">
            <a:off x="5769218" y="3181400"/>
            <a:ext cx="220409" cy="386634"/>
            <a:chOff x="2965100" y="2649250"/>
            <a:chExt cx="361725" cy="634525"/>
          </a:xfrm>
        </p:grpSpPr>
        <p:sp>
          <p:nvSpPr>
            <p:cNvPr id="2216" name="Google Shape;2216;p54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4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4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4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4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4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2" name="Google Shape;2222;p54"/>
          <p:cNvSpPr txBox="1">
            <a:spLocks noGrp="1"/>
          </p:cNvSpPr>
          <p:nvPr>
            <p:ph type="title"/>
          </p:nvPr>
        </p:nvSpPr>
        <p:spPr>
          <a:xfrm>
            <a:off x="6050575" y="3567625"/>
            <a:ext cx="2380200" cy="10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2223" name="Google Shape;2223;p54"/>
          <p:cNvSpPr txBox="1">
            <a:spLocks noGrp="1"/>
          </p:cNvSpPr>
          <p:nvPr>
            <p:ph type="title" idx="2"/>
          </p:nvPr>
        </p:nvSpPr>
        <p:spPr>
          <a:xfrm>
            <a:off x="5946175" y="539500"/>
            <a:ext cx="2484600" cy="107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0">
  <p:cSld name="CUSTOM_41">
    <p:spTree>
      <p:nvGrpSpPr>
        <p:cNvPr id="1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5" name="Google Shape;2225;p55"/>
          <p:cNvGrpSpPr/>
          <p:nvPr/>
        </p:nvGrpSpPr>
        <p:grpSpPr>
          <a:xfrm rot="-604727" flipH="1">
            <a:off x="4337800" y="4426620"/>
            <a:ext cx="315996" cy="396527"/>
            <a:chOff x="1334375" y="587675"/>
            <a:chExt cx="506875" cy="636050"/>
          </a:xfrm>
        </p:grpSpPr>
        <p:sp>
          <p:nvSpPr>
            <p:cNvPr id="2226" name="Google Shape;2226;p55"/>
            <p:cNvSpPr/>
            <p:nvPr/>
          </p:nvSpPr>
          <p:spPr>
            <a:xfrm>
              <a:off x="1406550" y="710025"/>
              <a:ext cx="434700" cy="513700"/>
            </a:xfrm>
            <a:custGeom>
              <a:avLst/>
              <a:gdLst/>
              <a:ahLst/>
              <a:cxnLst/>
              <a:rect l="l" t="t" r="r" b="b"/>
              <a:pathLst>
                <a:path w="17388" h="20548" extrusionOk="0">
                  <a:moveTo>
                    <a:pt x="15928" y="0"/>
                  </a:moveTo>
                  <a:cubicBezTo>
                    <a:pt x="15138" y="0"/>
                    <a:pt x="14500" y="638"/>
                    <a:pt x="14500" y="1429"/>
                  </a:cubicBezTo>
                  <a:lnTo>
                    <a:pt x="14500" y="16231"/>
                  </a:lnTo>
                  <a:cubicBezTo>
                    <a:pt x="14500" y="17022"/>
                    <a:pt x="13831" y="17660"/>
                    <a:pt x="13041" y="17660"/>
                  </a:cubicBezTo>
                  <a:lnTo>
                    <a:pt x="1399" y="17660"/>
                  </a:lnTo>
                  <a:cubicBezTo>
                    <a:pt x="669" y="17660"/>
                    <a:pt x="1" y="18298"/>
                    <a:pt x="1" y="19119"/>
                  </a:cubicBezTo>
                  <a:cubicBezTo>
                    <a:pt x="1" y="19909"/>
                    <a:pt x="639" y="20547"/>
                    <a:pt x="1460" y="20547"/>
                  </a:cubicBezTo>
                  <a:lnTo>
                    <a:pt x="15928" y="20547"/>
                  </a:lnTo>
                  <a:cubicBezTo>
                    <a:pt x="16718" y="20547"/>
                    <a:pt x="17387" y="19909"/>
                    <a:pt x="17387" y="19119"/>
                  </a:cubicBezTo>
                  <a:lnTo>
                    <a:pt x="17387" y="1429"/>
                  </a:lnTo>
                  <a:cubicBezTo>
                    <a:pt x="17387" y="638"/>
                    <a:pt x="16718" y="0"/>
                    <a:pt x="15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5"/>
            <p:cNvSpPr/>
            <p:nvPr/>
          </p:nvSpPr>
          <p:spPr>
            <a:xfrm>
              <a:off x="1334375" y="637825"/>
              <a:ext cx="435425" cy="513700"/>
            </a:xfrm>
            <a:custGeom>
              <a:avLst/>
              <a:gdLst/>
              <a:ahLst/>
              <a:cxnLst/>
              <a:rect l="l" t="t" r="r" b="b"/>
              <a:pathLst>
                <a:path w="17417" h="20548" fill="none" extrusionOk="0">
                  <a:moveTo>
                    <a:pt x="15958" y="20548"/>
                  </a:moveTo>
                  <a:lnTo>
                    <a:pt x="1459" y="20548"/>
                  </a:lnTo>
                  <a:cubicBezTo>
                    <a:pt x="66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8" y="0"/>
                    <a:pt x="1459" y="0"/>
                  </a:cubicBezTo>
                  <a:lnTo>
                    <a:pt x="15958" y="0"/>
                  </a:lnTo>
                  <a:cubicBezTo>
                    <a:pt x="16779" y="0"/>
                    <a:pt x="17417" y="639"/>
                    <a:pt x="17417" y="1429"/>
                  </a:cubicBezTo>
                  <a:lnTo>
                    <a:pt x="17417" y="19119"/>
                  </a:lnTo>
                  <a:cubicBezTo>
                    <a:pt x="17417" y="19910"/>
                    <a:pt x="16779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5"/>
            <p:cNvSpPr/>
            <p:nvPr/>
          </p:nvSpPr>
          <p:spPr>
            <a:xfrm>
              <a:off x="1455200" y="587675"/>
              <a:ext cx="193025" cy="102600"/>
            </a:xfrm>
            <a:custGeom>
              <a:avLst/>
              <a:gdLst/>
              <a:ahLst/>
              <a:cxnLst/>
              <a:rect l="l" t="t" r="r" b="b"/>
              <a:pathLst>
                <a:path w="7721" h="4104" extrusionOk="0">
                  <a:moveTo>
                    <a:pt x="1459" y="0"/>
                  </a:moveTo>
                  <a:cubicBezTo>
                    <a:pt x="638" y="0"/>
                    <a:pt x="0" y="639"/>
                    <a:pt x="0" y="1429"/>
                  </a:cubicBezTo>
                  <a:lnTo>
                    <a:pt x="0" y="2645"/>
                  </a:lnTo>
                  <a:cubicBezTo>
                    <a:pt x="0" y="3435"/>
                    <a:pt x="638" y="4104"/>
                    <a:pt x="1459" y="4104"/>
                  </a:cubicBezTo>
                  <a:lnTo>
                    <a:pt x="6262" y="4104"/>
                  </a:lnTo>
                  <a:cubicBezTo>
                    <a:pt x="7082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2" y="0"/>
                    <a:pt x="6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5"/>
            <p:cNvSpPr/>
            <p:nvPr/>
          </p:nvSpPr>
          <p:spPr>
            <a:xfrm>
              <a:off x="1411875" y="817925"/>
              <a:ext cx="279675" cy="25"/>
            </a:xfrm>
            <a:custGeom>
              <a:avLst/>
              <a:gdLst/>
              <a:ahLst/>
              <a:cxnLst/>
              <a:rect l="l" t="t" r="r" b="b"/>
              <a:pathLst>
                <a:path w="11187" h="1" fill="none" extrusionOk="0">
                  <a:moveTo>
                    <a:pt x="1" y="0"/>
                  </a:moveTo>
                  <a:lnTo>
                    <a:pt x="1118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5"/>
            <p:cNvSpPr/>
            <p:nvPr/>
          </p:nvSpPr>
          <p:spPr>
            <a:xfrm>
              <a:off x="1411875" y="934175"/>
              <a:ext cx="279675" cy="25"/>
            </a:xfrm>
            <a:custGeom>
              <a:avLst/>
              <a:gdLst/>
              <a:ahLst/>
              <a:cxnLst/>
              <a:rect l="l" t="t" r="r" b="b"/>
              <a:pathLst>
                <a:path w="11187" h="1" fill="none" extrusionOk="0">
                  <a:moveTo>
                    <a:pt x="1" y="1"/>
                  </a:moveTo>
                  <a:lnTo>
                    <a:pt x="1118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5"/>
            <p:cNvSpPr/>
            <p:nvPr/>
          </p:nvSpPr>
          <p:spPr>
            <a:xfrm>
              <a:off x="1411875" y="1050450"/>
              <a:ext cx="279675" cy="25"/>
            </a:xfrm>
            <a:custGeom>
              <a:avLst/>
              <a:gdLst/>
              <a:ahLst/>
              <a:cxnLst/>
              <a:rect l="l" t="t" r="r" b="b"/>
              <a:pathLst>
                <a:path w="11187" h="1" fill="none" extrusionOk="0">
                  <a:moveTo>
                    <a:pt x="1" y="0"/>
                  </a:moveTo>
                  <a:lnTo>
                    <a:pt x="1118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2" name="Google Shape;2232;p55"/>
          <p:cNvGrpSpPr/>
          <p:nvPr/>
        </p:nvGrpSpPr>
        <p:grpSpPr>
          <a:xfrm rot="899686" flipH="1">
            <a:off x="1575606" y="1599711"/>
            <a:ext cx="334002" cy="334937"/>
            <a:chOff x="1320700" y="3935750"/>
            <a:chExt cx="535750" cy="537250"/>
          </a:xfrm>
        </p:grpSpPr>
        <p:sp>
          <p:nvSpPr>
            <p:cNvPr id="2233" name="Google Shape;2233;p55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5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5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5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7" name="Google Shape;2237;p55"/>
          <p:cNvGrpSpPr/>
          <p:nvPr/>
        </p:nvGrpSpPr>
        <p:grpSpPr>
          <a:xfrm rot="899686" flipH="1">
            <a:off x="5909262" y="285874"/>
            <a:ext cx="265783" cy="354840"/>
            <a:chOff x="585125" y="1661400"/>
            <a:chExt cx="426325" cy="569175"/>
          </a:xfrm>
        </p:grpSpPr>
        <p:sp>
          <p:nvSpPr>
            <p:cNvPr id="2238" name="Google Shape;2238;p55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5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0" name="Google Shape;2240;p55"/>
          <p:cNvGrpSpPr/>
          <p:nvPr/>
        </p:nvGrpSpPr>
        <p:grpSpPr>
          <a:xfrm rot="-1394953">
            <a:off x="427287" y="2822293"/>
            <a:ext cx="343083" cy="344012"/>
            <a:chOff x="2864025" y="1664425"/>
            <a:chExt cx="563100" cy="564625"/>
          </a:xfrm>
        </p:grpSpPr>
        <p:sp>
          <p:nvSpPr>
            <p:cNvPr id="2241" name="Google Shape;2241;p55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5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5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5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5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5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5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5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9" name="Google Shape;2249;p55"/>
          <p:cNvGrpSpPr/>
          <p:nvPr/>
        </p:nvGrpSpPr>
        <p:grpSpPr>
          <a:xfrm rot="-9776159" flipH="1">
            <a:off x="8126122" y="4290158"/>
            <a:ext cx="178273" cy="429238"/>
            <a:chOff x="3000050" y="553475"/>
            <a:chExt cx="292575" cy="704450"/>
          </a:xfrm>
        </p:grpSpPr>
        <p:sp>
          <p:nvSpPr>
            <p:cNvPr id="2250" name="Google Shape;2250;p55"/>
            <p:cNvSpPr/>
            <p:nvPr/>
          </p:nvSpPr>
          <p:spPr>
            <a:xfrm>
              <a:off x="3074525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0" y="1"/>
                  </a:moveTo>
                  <a:lnTo>
                    <a:pt x="0" y="8299"/>
                  </a:lnTo>
                  <a:cubicBezTo>
                    <a:pt x="0" y="11004"/>
                    <a:pt x="1885" y="13284"/>
                    <a:pt x="4347" y="13922"/>
                  </a:cubicBezTo>
                  <a:cubicBezTo>
                    <a:pt x="6839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5"/>
            <p:cNvSpPr/>
            <p:nvPr/>
          </p:nvSpPr>
          <p:spPr>
            <a:xfrm>
              <a:off x="3000800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37" y="1"/>
                  </a:moveTo>
                  <a:lnTo>
                    <a:pt x="5776" y="1"/>
                  </a:lnTo>
                  <a:cubicBezTo>
                    <a:pt x="2585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3" y="14074"/>
                  </a:lnTo>
                  <a:lnTo>
                    <a:pt x="11673" y="5776"/>
                  </a:lnTo>
                  <a:cubicBezTo>
                    <a:pt x="11612" y="2584"/>
                    <a:pt x="9028" y="1"/>
                    <a:pt x="583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5"/>
            <p:cNvSpPr/>
            <p:nvPr/>
          </p:nvSpPr>
          <p:spPr>
            <a:xfrm>
              <a:off x="3000050" y="905300"/>
              <a:ext cx="291075" cy="352625"/>
            </a:xfrm>
            <a:custGeom>
              <a:avLst/>
              <a:gdLst/>
              <a:ahLst/>
              <a:cxnLst/>
              <a:rect l="l" t="t" r="r" b="b"/>
              <a:pathLst>
                <a:path w="11643" h="14105" fill="none" extrusionOk="0">
                  <a:moveTo>
                    <a:pt x="11642" y="1"/>
                  </a:moveTo>
                  <a:lnTo>
                    <a:pt x="11642" y="8299"/>
                  </a:lnTo>
                  <a:cubicBezTo>
                    <a:pt x="11642" y="11004"/>
                    <a:pt x="9818" y="13284"/>
                    <a:pt x="7326" y="13922"/>
                  </a:cubicBezTo>
                  <a:cubicBezTo>
                    <a:pt x="6840" y="14043"/>
                    <a:pt x="632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3" name="Google Shape;2253;p55"/>
          <p:cNvSpPr txBox="1">
            <a:spLocks noGrp="1"/>
          </p:cNvSpPr>
          <p:nvPr>
            <p:ph type="title"/>
          </p:nvPr>
        </p:nvSpPr>
        <p:spPr>
          <a:xfrm>
            <a:off x="671925" y="3512425"/>
            <a:ext cx="2484600" cy="107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54" name="Google Shape;2254;p55"/>
          <p:cNvSpPr txBox="1">
            <a:spLocks noGrp="1"/>
          </p:cNvSpPr>
          <p:nvPr>
            <p:ph type="title" idx="2"/>
          </p:nvPr>
        </p:nvSpPr>
        <p:spPr>
          <a:xfrm>
            <a:off x="724125" y="539500"/>
            <a:ext cx="23802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CUSTOM_36">
    <p:spTree>
      <p:nvGrpSpPr>
        <p:cNvPr id="1" name="Shape 2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6" name="Google Shape;2256;p5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257" name="Google Shape;2257;p56"/>
          <p:cNvSpPr txBox="1">
            <a:spLocks noGrp="1"/>
          </p:cNvSpPr>
          <p:nvPr>
            <p:ph type="subTitle" idx="1"/>
          </p:nvPr>
        </p:nvSpPr>
        <p:spPr>
          <a:xfrm>
            <a:off x="4831925" y="2663446"/>
            <a:ext cx="2993100" cy="18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258" name="Google Shape;2258;p56"/>
          <p:cNvSpPr txBox="1">
            <a:spLocks noGrp="1"/>
          </p:cNvSpPr>
          <p:nvPr>
            <p:ph type="subTitle" idx="2"/>
          </p:nvPr>
        </p:nvSpPr>
        <p:spPr>
          <a:xfrm>
            <a:off x="1319000" y="2663446"/>
            <a:ext cx="2993100" cy="18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259" name="Google Shape;2259;p56"/>
          <p:cNvSpPr txBox="1">
            <a:spLocks noGrp="1"/>
          </p:cNvSpPr>
          <p:nvPr>
            <p:ph type="subTitle" idx="3"/>
          </p:nvPr>
        </p:nvSpPr>
        <p:spPr>
          <a:xfrm>
            <a:off x="5061584" y="2076400"/>
            <a:ext cx="2533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2260" name="Google Shape;2260;p56"/>
          <p:cNvSpPr txBox="1">
            <a:spLocks noGrp="1"/>
          </p:cNvSpPr>
          <p:nvPr>
            <p:ph type="subTitle" idx="4"/>
          </p:nvPr>
        </p:nvSpPr>
        <p:spPr>
          <a:xfrm>
            <a:off x="1548625" y="2076400"/>
            <a:ext cx="2533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grpSp>
        <p:nvGrpSpPr>
          <p:cNvPr id="2261" name="Google Shape;2261;p56"/>
          <p:cNvGrpSpPr/>
          <p:nvPr/>
        </p:nvGrpSpPr>
        <p:grpSpPr>
          <a:xfrm rot="751181" flipH="1">
            <a:off x="540851" y="4257912"/>
            <a:ext cx="344764" cy="346159"/>
            <a:chOff x="2128450" y="1664425"/>
            <a:chExt cx="562350" cy="564625"/>
          </a:xfrm>
        </p:grpSpPr>
        <p:sp>
          <p:nvSpPr>
            <p:cNvPr id="2262" name="Google Shape;2262;p56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0" name="Google Shape;2270;p56"/>
          <p:cNvGrpSpPr/>
          <p:nvPr/>
        </p:nvGrpSpPr>
        <p:grpSpPr>
          <a:xfrm rot="-999162" flipH="1">
            <a:off x="8002747" y="576351"/>
            <a:ext cx="310772" cy="389971"/>
            <a:chOff x="545600" y="587675"/>
            <a:chExt cx="506875" cy="636050"/>
          </a:xfrm>
        </p:grpSpPr>
        <p:sp>
          <p:nvSpPr>
            <p:cNvPr id="2271" name="Google Shape;2271;p56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7" name="Google Shape;2277;p56"/>
          <p:cNvGrpSpPr/>
          <p:nvPr/>
        </p:nvGrpSpPr>
        <p:grpSpPr>
          <a:xfrm rot="1799646" flipH="1">
            <a:off x="815964" y="1566532"/>
            <a:ext cx="178921" cy="431905"/>
            <a:chOff x="2264475" y="553475"/>
            <a:chExt cx="291825" cy="704450"/>
          </a:xfrm>
        </p:grpSpPr>
        <p:sp>
          <p:nvSpPr>
            <p:cNvPr id="2278" name="Google Shape;2278;p5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1" name="Google Shape;2281;p56"/>
          <p:cNvGrpSpPr/>
          <p:nvPr/>
        </p:nvGrpSpPr>
        <p:grpSpPr>
          <a:xfrm rot="1642298" flipH="1">
            <a:off x="8245858" y="4435331"/>
            <a:ext cx="369482" cy="309853"/>
            <a:chOff x="3721200" y="654550"/>
            <a:chExt cx="602600" cy="505350"/>
          </a:xfrm>
        </p:grpSpPr>
        <p:sp>
          <p:nvSpPr>
            <p:cNvPr id="2282" name="Google Shape;2282;p56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44"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5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2286" name="Google Shape;2286;p57"/>
          <p:cNvGrpSpPr/>
          <p:nvPr/>
        </p:nvGrpSpPr>
        <p:grpSpPr>
          <a:xfrm rot="751181" flipH="1">
            <a:off x="540851" y="4257912"/>
            <a:ext cx="344764" cy="346159"/>
            <a:chOff x="2128450" y="1664425"/>
            <a:chExt cx="562350" cy="564625"/>
          </a:xfrm>
        </p:grpSpPr>
        <p:sp>
          <p:nvSpPr>
            <p:cNvPr id="2287" name="Google Shape;2287;p57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7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7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7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7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7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7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7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5" name="Google Shape;2295;p57"/>
          <p:cNvGrpSpPr/>
          <p:nvPr/>
        </p:nvGrpSpPr>
        <p:grpSpPr>
          <a:xfrm rot="-999162" flipH="1">
            <a:off x="8070647" y="1587501"/>
            <a:ext cx="310772" cy="389971"/>
            <a:chOff x="545600" y="587675"/>
            <a:chExt cx="506875" cy="636050"/>
          </a:xfrm>
        </p:grpSpPr>
        <p:sp>
          <p:nvSpPr>
            <p:cNvPr id="2296" name="Google Shape;2296;p57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7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7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7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7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7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" name="Google Shape;2302;p57"/>
          <p:cNvGrpSpPr/>
          <p:nvPr/>
        </p:nvGrpSpPr>
        <p:grpSpPr>
          <a:xfrm rot="1799646" flipH="1">
            <a:off x="815964" y="1566532"/>
            <a:ext cx="178921" cy="431905"/>
            <a:chOff x="2264475" y="553475"/>
            <a:chExt cx="291825" cy="704450"/>
          </a:xfrm>
        </p:grpSpPr>
        <p:sp>
          <p:nvSpPr>
            <p:cNvPr id="2303" name="Google Shape;2303;p57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7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7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6" name="Google Shape;2306;p57"/>
          <p:cNvGrpSpPr/>
          <p:nvPr/>
        </p:nvGrpSpPr>
        <p:grpSpPr>
          <a:xfrm rot="1642298" flipH="1">
            <a:off x="8245858" y="4435331"/>
            <a:ext cx="369482" cy="309853"/>
            <a:chOff x="3721200" y="654550"/>
            <a:chExt cx="602600" cy="505350"/>
          </a:xfrm>
        </p:grpSpPr>
        <p:sp>
          <p:nvSpPr>
            <p:cNvPr id="2307" name="Google Shape;2307;p57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7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7">
  <p:cSld name="CUSTOM_45"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5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311" name="Google Shape;2311;p58"/>
          <p:cNvSpPr txBox="1">
            <a:spLocks noGrp="1"/>
          </p:cNvSpPr>
          <p:nvPr>
            <p:ph type="subTitle" idx="1"/>
          </p:nvPr>
        </p:nvSpPr>
        <p:spPr>
          <a:xfrm>
            <a:off x="965850" y="2296502"/>
            <a:ext cx="203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2312" name="Google Shape;2312;p58"/>
          <p:cNvSpPr txBox="1">
            <a:spLocks noGrp="1"/>
          </p:cNvSpPr>
          <p:nvPr>
            <p:ph type="subTitle" idx="2"/>
          </p:nvPr>
        </p:nvSpPr>
        <p:spPr>
          <a:xfrm>
            <a:off x="965848" y="2770017"/>
            <a:ext cx="203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13" name="Google Shape;2313;p58"/>
          <p:cNvSpPr txBox="1">
            <a:spLocks noGrp="1"/>
          </p:cNvSpPr>
          <p:nvPr>
            <p:ph type="subTitle" idx="3"/>
          </p:nvPr>
        </p:nvSpPr>
        <p:spPr>
          <a:xfrm>
            <a:off x="6114825" y="2296502"/>
            <a:ext cx="203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2314" name="Google Shape;2314;p58"/>
          <p:cNvSpPr txBox="1">
            <a:spLocks noGrp="1"/>
          </p:cNvSpPr>
          <p:nvPr>
            <p:ph type="subTitle" idx="4"/>
          </p:nvPr>
        </p:nvSpPr>
        <p:spPr>
          <a:xfrm>
            <a:off x="6114700" y="2770017"/>
            <a:ext cx="203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2315" name="Google Shape;2315;p58"/>
          <p:cNvGrpSpPr/>
          <p:nvPr/>
        </p:nvGrpSpPr>
        <p:grpSpPr>
          <a:xfrm rot="-1059639">
            <a:off x="932389" y="1336243"/>
            <a:ext cx="328926" cy="329385"/>
            <a:chOff x="530400" y="3935750"/>
            <a:chExt cx="536500" cy="537250"/>
          </a:xfrm>
        </p:grpSpPr>
        <p:sp>
          <p:nvSpPr>
            <p:cNvPr id="2316" name="Google Shape;2316;p5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0" name="Google Shape;2320;p58"/>
          <p:cNvGrpSpPr/>
          <p:nvPr/>
        </p:nvGrpSpPr>
        <p:grpSpPr>
          <a:xfrm rot="798926">
            <a:off x="7821647" y="1492489"/>
            <a:ext cx="297253" cy="367113"/>
            <a:chOff x="5437775" y="1647725"/>
            <a:chExt cx="484850" cy="598800"/>
          </a:xfrm>
        </p:grpSpPr>
        <p:sp>
          <p:nvSpPr>
            <p:cNvPr id="2321" name="Google Shape;2321;p5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4" name="Google Shape;2324;p58"/>
          <p:cNvGrpSpPr/>
          <p:nvPr/>
        </p:nvGrpSpPr>
        <p:grpSpPr>
          <a:xfrm rot="-585439">
            <a:off x="1929378" y="487103"/>
            <a:ext cx="248783" cy="362446"/>
            <a:chOff x="6281275" y="2671300"/>
            <a:chExt cx="405800" cy="591200"/>
          </a:xfrm>
        </p:grpSpPr>
        <p:sp>
          <p:nvSpPr>
            <p:cNvPr id="2325" name="Google Shape;2325;p58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8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8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8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8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8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1" name="Google Shape;2331;p58"/>
          <p:cNvGrpSpPr/>
          <p:nvPr/>
        </p:nvGrpSpPr>
        <p:grpSpPr>
          <a:xfrm flipH="1">
            <a:off x="7959906" y="4263547"/>
            <a:ext cx="261380" cy="348961"/>
            <a:chOff x="1374650" y="1661400"/>
            <a:chExt cx="426325" cy="569175"/>
          </a:xfrm>
        </p:grpSpPr>
        <p:sp>
          <p:nvSpPr>
            <p:cNvPr id="2332" name="Google Shape;2332;p5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4" name="Google Shape;2334;p58"/>
          <p:cNvGrpSpPr/>
          <p:nvPr/>
        </p:nvGrpSpPr>
        <p:grpSpPr>
          <a:xfrm rot="690978">
            <a:off x="827362" y="4141301"/>
            <a:ext cx="260552" cy="593442"/>
            <a:chOff x="358432" y="4085134"/>
            <a:chExt cx="295392" cy="672792"/>
          </a:xfrm>
        </p:grpSpPr>
        <p:grpSp>
          <p:nvGrpSpPr>
            <p:cNvPr id="2335" name="Google Shape;2335;p58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2336" name="Google Shape;2336;p58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58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58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58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58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58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58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58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58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5" name="Google Shape;2345;p58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6" name="Google Shape;2346;p58"/>
          <p:cNvGrpSpPr/>
          <p:nvPr/>
        </p:nvGrpSpPr>
        <p:grpSpPr>
          <a:xfrm rot="-798926" flipH="1">
            <a:off x="3199647" y="4003014"/>
            <a:ext cx="297253" cy="367113"/>
            <a:chOff x="5437775" y="1647725"/>
            <a:chExt cx="484850" cy="598800"/>
          </a:xfrm>
        </p:grpSpPr>
        <p:sp>
          <p:nvSpPr>
            <p:cNvPr id="2347" name="Google Shape;2347;p5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0" name="Google Shape;2350;p58"/>
          <p:cNvGrpSpPr/>
          <p:nvPr/>
        </p:nvGrpSpPr>
        <p:grpSpPr>
          <a:xfrm rot="1059639" flipH="1">
            <a:off x="5743689" y="4021893"/>
            <a:ext cx="328926" cy="329385"/>
            <a:chOff x="530400" y="3935750"/>
            <a:chExt cx="536500" cy="537250"/>
          </a:xfrm>
        </p:grpSpPr>
        <p:sp>
          <p:nvSpPr>
            <p:cNvPr id="2351" name="Google Shape;2351;p5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5" name="Google Shape;2355;p58"/>
          <p:cNvGrpSpPr/>
          <p:nvPr/>
        </p:nvGrpSpPr>
        <p:grpSpPr>
          <a:xfrm rot="-1095762" flipH="1">
            <a:off x="6771649" y="535699"/>
            <a:ext cx="254789" cy="580315"/>
            <a:chOff x="358432" y="4085134"/>
            <a:chExt cx="295392" cy="672792"/>
          </a:xfrm>
        </p:grpSpPr>
        <p:grpSp>
          <p:nvGrpSpPr>
            <p:cNvPr id="2356" name="Google Shape;2356;p58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2357" name="Google Shape;2357;p58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58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58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58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58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58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58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58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58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6" name="Google Shape;2366;p58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67" name="Google Shape;267;p7"/>
          <p:cNvSpPr txBox="1">
            <a:spLocks noGrp="1"/>
          </p:cNvSpPr>
          <p:nvPr>
            <p:ph type="body" idx="1"/>
          </p:nvPr>
        </p:nvSpPr>
        <p:spPr>
          <a:xfrm>
            <a:off x="2229350" y="1557175"/>
            <a:ext cx="4685100" cy="29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  <a:defRPr sz="16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268" name="Google Shape;268;p7"/>
          <p:cNvGrpSpPr/>
          <p:nvPr/>
        </p:nvGrpSpPr>
        <p:grpSpPr>
          <a:xfrm rot="-464572">
            <a:off x="1619425" y="2377229"/>
            <a:ext cx="221770" cy="389021"/>
            <a:chOff x="2229525" y="2649250"/>
            <a:chExt cx="361725" cy="634525"/>
          </a:xfrm>
        </p:grpSpPr>
        <p:sp>
          <p:nvSpPr>
            <p:cNvPr id="269" name="Google Shape;269;p7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" name="Google Shape;275;p7"/>
          <p:cNvGrpSpPr/>
          <p:nvPr/>
        </p:nvGrpSpPr>
        <p:grpSpPr>
          <a:xfrm>
            <a:off x="8161486" y="2481676"/>
            <a:ext cx="538593" cy="531588"/>
            <a:chOff x="3589725" y="3764775"/>
            <a:chExt cx="878475" cy="867050"/>
          </a:xfrm>
        </p:grpSpPr>
        <p:sp>
          <p:nvSpPr>
            <p:cNvPr id="276" name="Google Shape;276;p7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" name="Google Shape;281;p7"/>
          <p:cNvGrpSpPr/>
          <p:nvPr/>
        </p:nvGrpSpPr>
        <p:grpSpPr>
          <a:xfrm rot="999162">
            <a:off x="7672316" y="1504926"/>
            <a:ext cx="310772" cy="389971"/>
            <a:chOff x="545600" y="587675"/>
            <a:chExt cx="506875" cy="636050"/>
          </a:xfrm>
        </p:grpSpPr>
        <p:sp>
          <p:nvSpPr>
            <p:cNvPr id="282" name="Google Shape;282;p7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7"/>
          <p:cNvGrpSpPr/>
          <p:nvPr/>
        </p:nvGrpSpPr>
        <p:grpSpPr>
          <a:xfrm rot="-698390">
            <a:off x="7311508" y="3294511"/>
            <a:ext cx="263713" cy="499929"/>
            <a:chOff x="6269100" y="498000"/>
            <a:chExt cx="430125" cy="815400"/>
          </a:xfrm>
        </p:grpSpPr>
        <p:sp>
          <p:nvSpPr>
            <p:cNvPr id="289" name="Google Shape;289;p7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" name="Google Shape;296;p7"/>
          <p:cNvGrpSpPr/>
          <p:nvPr/>
        </p:nvGrpSpPr>
        <p:grpSpPr>
          <a:xfrm rot="-1059639">
            <a:off x="1757534" y="3956905"/>
            <a:ext cx="328926" cy="329385"/>
            <a:chOff x="530400" y="3935750"/>
            <a:chExt cx="536500" cy="537250"/>
          </a:xfrm>
        </p:grpSpPr>
        <p:sp>
          <p:nvSpPr>
            <p:cNvPr id="297" name="Google Shape;297;p7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7"/>
          <p:cNvGrpSpPr/>
          <p:nvPr/>
        </p:nvGrpSpPr>
        <p:grpSpPr>
          <a:xfrm rot="798926">
            <a:off x="433801" y="1738864"/>
            <a:ext cx="297253" cy="367113"/>
            <a:chOff x="5437775" y="1647725"/>
            <a:chExt cx="484850" cy="598800"/>
          </a:xfrm>
        </p:grpSpPr>
        <p:sp>
          <p:nvSpPr>
            <p:cNvPr id="302" name="Google Shape;302;p7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7"/>
          <p:cNvGrpSpPr/>
          <p:nvPr/>
        </p:nvGrpSpPr>
        <p:grpSpPr>
          <a:xfrm>
            <a:off x="8300086" y="4120960"/>
            <a:ext cx="261380" cy="348961"/>
            <a:chOff x="1374650" y="1661400"/>
            <a:chExt cx="426325" cy="569175"/>
          </a:xfrm>
        </p:grpSpPr>
        <p:sp>
          <p:nvSpPr>
            <p:cNvPr id="306" name="Google Shape;306;p7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" name="Google Shape;308;p7"/>
          <p:cNvGrpSpPr/>
          <p:nvPr/>
        </p:nvGrpSpPr>
        <p:grpSpPr>
          <a:xfrm rot="691136">
            <a:off x="668387" y="3304493"/>
            <a:ext cx="295404" cy="672821"/>
            <a:chOff x="358432" y="4085134"/>
            <a:chExt cx="295392" cy="672792"/>
          </a:xfrm>
        </p:grpSpPr>
        <p:grpSp>
          <p:nvGrpSpPr>
            <p:cNvPr id="309" name="Google Shape;309;p7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310" name="Google Shape;310;p7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7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7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7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7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7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7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7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7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9" name="Google Shape;319;p7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">
    <p:spTree>
      <p:nvGrpSpPr>
        <p:cNvPr id="1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68" name="Google Shape;2368;p59"/>
          <p:cNvCxnSpPr/>
          <p:nvPr/>
        </p:nvCxnSpPr>
        <p:spPr>
          <a:xfrm rot="10800000">
            <a:off x="4572075" y="1886475"/>
            <a:ext cx="0" cy="309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69" name="Google Shape;2369;p59"/>
          <p:cNvSpPr/>
          <p:nvPr/>
        </p:nvSpPr>
        <p:spPr>
          <a:xfrm>
            <a:off x="2592375" y="539500"/>
            <a:ext cx="3959400" cy="1373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0" name="Google Shape;2370;p59"/>
          <p:cNvGrpSpPr/>
          <p:nvPr/>
        </p:nvGrpSpPr>
        <p:grpSpPr>
          <a:xfrm rot="464572" flipH="1">
            <a:off x="7304268" y="2991979"/>
            <a:ext cx="221770" cy="389021"/>
            <a:chOff x="2229525" y="2649250"/>
            <a:chExt cx="361725" cy="634525"/>
          </a:xfrm>
        </p:grpSpPr>
        <p:sp>
          <p:nvSpPr>
            <p:cNvPr id="2371" name="Google Shape;2371;p59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9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9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9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9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9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7" name="Google Shape;2377;p59"/>
          <p:cNvGrpSpPr/>
          <p:nvPr/>
        </p:nvGrpSpPr>
        <p:grpSpPr>
          <a:xfrm flipH="1">
            <a:off x="7265209" y="310901"/>
            <a:ext cx="538593" cy="531588"/>
            <a:chOff x="3589725" y="3764775"/>
            <a:chExt cx="878475" cy="867050"/>
          </a:xfrm>
        </p:grpSpPr>
        <p:sp>
          <p:nvSpPr>
            <p:cNvPr id="2378" name="Google Shape;2378;p59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9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9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9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9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3" name="Google Shape;2383;p59"/>
          <p:cNvGrpSpPr/>
          <p:nvPr/>
        </p:nvGrpSpPr>
        <p:grpSpPr>
          <a:xfrm rot="698390" flipH="1">
            <a:off x="8523267" y="1273161"/>
            <a:ext cx="263713" cy="499929"/>
            <a:chOff x="6269100" y="498000"/>
            <a:chExt cx="430125" cy="815400"/>
          </a:xfrm>
        </p:grpSpPr>
        <p:sp>
          <p:nvSpPr>
            <p:cNvPr id="2384" name="Google Shape;2384;p59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9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9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9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9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9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9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1" name="Google Shape;2391;p59"/>
          <p:cNvGrpSpPr/>
          <p:nvPr/>
        </p:nvGrpSpPr>
        <p:grpSpPr>
          <a:xfrm rot="-798926" flipH="1">
            <a:off x="7826459" y="2117289"/>
            <a:ext cx="297253" cy="367113"/>
            <a:chOff x="5437775" y="1647725"/>
            <a:chExt cx="484850" cy="598800"/>
          </a:xfrm>
        </p:grpSpPr>
        <p:sp>
          <p:nvSpPr>
            <p:cNvPr id="2392" name="Google Shape;2392;p59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9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9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5" name="Google Shape;2395;p59"/>
          <p:cNvGrpSpPr/>
          <p:nvPr/>
        </p:nvGrpSpPr>
        <p:grpSpPr>
          <a:xfrm rot="-691136" flipH="1">
            <a:off x="8491522" y="3796368"/>
            <a:ext cx="295404" cy="672821"/>
            <a:chOff x="358432" y="4085134"/>
            <a:chExt cx="295392" cy="672792"/>
          </a:xfrm>
        </p:grpSpPr>
        <p:grpSp>
          <p:nvGrpSpPr>
            <p:cNvPr id="2396" name="Google Shape;2396;p59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2397" name="Google Shape;2397;p59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59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59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59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59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59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59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59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59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06" name="Google Shape;2406;p59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7" name="Google Shape;2407;p59"/>
          <p:cNvGrpSpPr/>
          <p:nvPr/>
        </p:nvGrpSpPr>
        <p:grpSpPr>
          <a:xfrm rot="585439" flipH="1">
            <a:off x="1541403" y="1109903"/>
            <a:ext cx="248783" cy="362446"/>
            <a:chOff x="6281275" y="2671300"/>
            <a:chExt cx="405800" cy="591200"/>
          </a:xfrm>
        </p:grpSpPr>
        <p:sp>
          <p:nvSpPr>
            <p:cNvPr id="2408" name="Google Shape;2408;p59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9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9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9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9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9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4" name="Google Shape;2414;p59"/>
          <p:cNvGrpSpPr/>
          <p:nvPr/>
        </p:nvGrpSpPr>
        <p:grpSpPr>
          <a:xfrm flipH="1">
            <a:off x="1544963" y="3161664"/>
            <a:ext cx="345237" cy="346172"/>
            <a:chOff x="2864025" y="1664425"/>
            <a:chExt cx="563100" cy="564625"/>
          </a:xfrm>
        </p:grpSpPr>
        <p:sp>
          <p:nvSpPr>
            <p:cNvPr id="2415" name="Google Shape;2415;p59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9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9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9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9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9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9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9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3" name="Google Shape;2423;p59"/>
          <p:cNvGrpSpPr/>
          <p:nvPr/>
        </p:nvGrpSpPr>
        <p:grpSpPr>
          <a:xfrm rot="-980524" flipH="1">
            <a:off x="396596" y="2202816"/>
            <a:ext cx="328452" cy="329371"/>
            <a:chOff x="1320700" y="3935750"/>
            <a:chExt cx="535750" cy="537250"/>
          </a:xfrm>
        </p:grpSpPr>
        <p:sp>
          <p:nvSpPr>
            <p:cNvPr id="2424" name="Google Shape;2424;p59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9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9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9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8" name="Google Shape;2428;p59"/>
          <p:cNvGrpSpPr/>
          <p:nvPr/>
        </p:nvGrpSpPr>
        <p:grpSpPr>
          <a:xfrm rot="-906504" flipH="1">
            <a:off x="900812" y="4353100"/>
            <a:ext cx="392762" cy="540900"/>
            <a:chOff x="2089700" y="3763250"/>
            <a:chExt cx="640625" cy="882250"/>
          </a:xfrm>
        </p:grpSpPr>
        <p:sp>
          <p:nvSpPr>
            <p:cNvPr id="2429" name="Google Shape;2429;p59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9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9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9"/>
            <p:cNvSpPr/>
            <p:nvPr/>
          </p:nvSpPr>
          <p:spPr>
            <a:xfrm>
              <a:off x="2156575" y="376325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0"/>
                  </a:moveTo>
                  <a:lnTo>
                    <a:pt x="1352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9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9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9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9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9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8" name="Google Shape;2438;p59"/>
          <p:cNvGrpSpPr/>
          <p:nvPr/>
        </p:nvGrpSpPr>
        <p:grpSpPr>
          <a:xfrm flipH="1">
            <a:off x="503369" y="539510"/>
            <a:ext cx="261380" cy="348961"/>
            <a:chOff x="1374650" y="1661400"/>
            <a:chExt cx="426325" cy="569175"/>
          </a:xfrm>
        </p:grpSpPr>
        <p:sp>
          <p:nvSpPr>
            <p:cNvPr id="2439" name="Google Shape;2439;p59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9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1" name="Google Shape;2441;p59"/>
          <p:cNvSpPr txBox="1">
            <a:spLocks noGrp="1"/>
          </p:cNvSpPr>
          <p:nvPr>
            <p:ph type="ctrTitle"/>
          </p:nvPr>
        </p:nvSpPr>
        <p:spPr>
          <a:xfrm>
            <a:off x="1683100" y="816975"/>
            <a:ext cx="5763900" cy="87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42" name="Google Shape;2442;p59"/>
          <p:cNvSpPr txBox="1"/>
          <p:nvPr/>
        </p:nvSpPr>
        <p:spPr>
          <a:xfrm>
            <a:off x="1711025" y="3737090"/>
            <a:ext cx="5722200" cy="5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 Medium"/>
                <a:ea typeface="Hind Medium"/>
                <a:cs typeface="Hind Medium"/>
                <a:sym typeface="Hind Medium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Hind Medium"/>
                <a:ea typeface="Hind Medium"/>
                <a:cs typeface="Hind Medium"/>
                <a:sym typeface="Hind Medium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Hind Medium"/>
                <a:ea typeface="Hind Medium"/>
                <a:cs typeface="Hind Medium"/>
                <a:sym typeface="Hind Medium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443" name="Google Shape;2443;p59"/>
          <p:cNvSpPr txBox="1">
            <a:spLocks noGrp="1"/>
          </p:cNvSpPr>
          <p:nvPr>
            <p:ph type="subTitle" idx="1"/>
          </p:nvPr>
        </p:nvSpPr>
        <p:spPr>
          <a:xfrm>
            <a:off x="713100" y="2193599"/>
            <a:ext cx="7717800" cy="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444" name="Google Shape;2444;p59"/>
          <p:cNvSpPr txBox="1">
            <a:spLocks noGrp="1"/>
          </p:cNvSpPr>
          <p:nvPr>
            <p:ph type="subTitle" idx="2"/>
          </p:nvPr>
        </p:nvSpPr>
        <p:spPr>
          <a:xfrm>
            <a:off x="713225" y="2465938"/>
            <a:ext cx="77178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1">
  <p:cSld name="CUSTOM_42">
    <p:spTree>
      <p:nvGrpSpPr>
        <p:cNvPr id="1" name="Shape 2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6" name="Google Shape;2446;p6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447" name="Google Shape;2447;p60"/>
          <p:cNvSpPr txBox="1">
            <a:spLocks noGrp="1"/>
          </p:cNvSpPr>
          <p:nvPr>
            <p:ph type="body" idx="1"/>
          </p:nvPr>
        </p:nvSpPr>
        <p:spPr>
          <a:xfrm>
            <a:off x="713225" y="1415525"/>
            <a:ext cx="7316400" cy="31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2448" name="Google Shape;2448;p60"/>
          <p:cNvGrpSpPr/>
          <p:nvPr/>
        </p:nvGrpSpPr>
        <p:grpSpPr>
          <a:xfrm rot="-1059639">
            <a:off x="4407534" y="3849280"/>
            <a:ext cx="328926" cy="329385"/>
            <a:chOff x="530400" y="3935750"/>
            <a:chExt cx="536500" cy="537250"/>
          </a:xfrm>
        </p:grpSpPr>
        <p:sp>
          <p:nvSpPr>
            <p:cNvPr id="2449" name="Google Shape;2449;p60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0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0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0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3" name="Google Shape;2453;p60"/>
          <p:cNvGrpSpPr/>
          <p:nvPr/>
        </p:nvGrpSpPr>
        <p:grpSpPr>
          <a:xfrm rot="798926">
            <a:off x="7189001" y="4282414"/>
            <a:ext cx="297253" cy="367113"/>
            <a:chOff x="5437775" y="1647725"/>
            <a:chExt cx="484850" cy="598800"/>
          </a:xfrm>
        </p:grpSpPr>
        <p:sp>
          <p:nvSpPr>
            <p:cNvPr id="2454" name="Google Shape;2454;p60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0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0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7" name="Google Shape;2457;p60"/>
          <p:cNvGrpSpPr/>
          <p:nvPr/>
        </p:nvGrpSpPr>
        <p:grpSpPr>
          <a:xfrm rot="-3161750">
            <a:off x="1593942" y="4129553"/>
            <a:ext cx="295418" cy="672852"/>
            <a:chOff x="358432" y="4085134"/>
            <a:chExt cx="295392" cy="672792"/>
          </a:xfrm>
        </p:grpSpPr>
        <p:grpSp>
          <p:nvGrpSpPr>
            <p:cNvPr id="2458" name="Google Shape;2458;p60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2459" name="Google Shape;2459;p60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60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60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60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60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60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60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60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60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8" name="Google Shape;2468;p60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2">
  <p:cSld name="BLANK_1_1_1_1_1_1_1_1_1_1_1_1_1_1_1_1_1_1_1_2">
    <p:spTree>
      <p:nvGrpSpPr>
        <p:cNvPr id="1" name="Shape 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0" name="Google Shape;2470;p6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471" name="Google Shape;2471;p61"/>
          <p:cNvSpPr txBox="1">
            <a:spLocks noGrp="1"/>
          </p:cNvSpPr>
          <p:nvPr>
            <p:ph type="body" idx="1"/>
          </p:nvPr>
        </p:nvSpPr>
        <p:spPr>
          <a:xfrm>
            <a:off x="713225" y="1415525"/>
            <a:ext cx="7316400" cy="31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2472" name="Google Shape;2472;p61"/>
          <p:cNvGrpSpPr/>
          <p:nvPr/>
        </p:nvGrpSpPr>
        <p:grpSpPr>
          <a:xfrm rot="-1235476">
            <a:off x="7788043" y="4079650"/>
            <a:ext cx="220409" cy="386634"/>
            <a:chOff x="2965100" y="2649250"/>
            <a:chExt cx="361725" cy="634525"/>
          </a:xfrm>
        </p:grpSpPr>
        <p:sp>
          <p:nvSpPr>
            <p:cNvPr id="2473" name="Google Shape;2473;p61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1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1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1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1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1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9" name="Google Shape;2479;p61"/>
          <p:cNvGrpSpPr/>
          <p:nvPr/>
        </p:nvGrpSpPr>
        <p:grpSpPr>
          <a:xfrm rot="-1023841">
            <a:off x="7716097" y="513333"/>
            <a:ext cx="178273" cy="429238"/>
            <a:chOff x="3000050" y="553475"/>
            <a:chExt cx="292575" cy="704450"/>
          </a:xfrm>
        </p:grpSpPr>
        <p:sp>
          <p:nvSpPr>
            <p:cNvPr id="2480" name="Google Shape;2480;p61"/>
            <p:cNvSpPr/>
            <p:nvPr/>
          </p:nvSpPr>
          <p:spPr>
            <a:xfrm>
              <a:off x="3074525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0" y="1"/>
                  </a:moveTo>
                  <a:lnTo>
                    <a:pt x="0" y="8299"/>
                  </a:lnTo>
                  <a:cubicBezTo>
                    <a:pt x="0" y="11004"/>
                    <a:pt x="1885" y="13284"/>
                    <a:pt x="4347" y="13922"/>
                  </a:cubicBezTo>
                  <a:cubicBezTo>
                    <a:pt x="6839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1"/>
            <p:cNvSpPr/>
            <p:nvPr/>
          </p:nvSpPr>
          <p:spPr>
            <a:xfrm>
              <a:off x="3000800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37" y="1"/>
                  </a:moveTo>
                  <a:lnTo>
                    <a:pt x="5776" y="1"/>
                  </a:lnTo>
                  <a:cubicBezTo>
                    <a:pt x="2585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3" y="14074"/>
                  </a:lnTo>
                  <a:lnTo>
                    <a:pt x="11673" y="5776"/>
                  </a:lnTo>
                  <a:cubicBezTo>
                    <a:pt x="11612" y="2584"/>
                    <a:pt x="9028" y="1"/>
                    <a:pt x="583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1"/>
            <p:cNvSpPr/>
            <p:nvPr/>
          </p:nvSpPr>
          <p:spPr>
            <a:xfrm>
              <a:off x="3000050" y="905300"/>
              <a:ext cx="291075" cy="352625"/>
            </a:xfrm>
            <a:custGeom>
              <a:avLst/>
              <a:gdLst/>
              <a:ahLst/>
              <a:cxnLst/>
              <a:rect l="l" t="t" r="r" b="b"/>
              <a:pathLst>
                <a:path w="11643" h="14105" fill="none" extrusionOk="0">
                  <a:moveTo>
                    <a:pt x="11642" y="1"/>
                  </a:moveTo>
                  <a:lnTo>
                    <a:pt x="11642" y="8299"/>
                  </a:lnTo>
                  <a:cubicBezTo>
                    <a:pt x="11642" y="11004"/>
                    <a:pt x="9818" y="13284"/>
                    <a:pt x="7326" y="13922"/>
                  </a:cubicBezTo>
                  <a:cubicBezTo>
                    <a:pt x="6840" y="14043"/>
                    <a:pt x="632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3" name="Google Shape;2483;p61"/>
          <p:cNvGrpSpPr/>
          <p:nvPr/>
        </p:nvGrpSpPr>
        <p:grpSpPr>
          <a:xfrm rot="758277">
            <a:off x="8351166" y="1599580"/>
            <a:ext cx="311607" cy="200020"/>
            <a:chOff x="3766775" y="1781450"/>
            <a:chExt cx="511450" cy="328300"/>
          </a:xfrm>
        </p:grpSpPr>
        <p:sp>
          <p:nvSpPr>
            <p:cNvPr id="2484" name="Google Shape;2484;p61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1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1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7" name="Google Shape;2487;p61"/>
          <p:cNvGrpSpPr/>
          <p:nvPr/>
        </p:nvGrpSpPr>
        <p:grpSpPr>
          <a:xfrm rot="-751181">
            <a:off x="8570919" y="245187"/>
            <a:ext cx="344764" cy="346159"/>
            <a:chOff x="2128450" y="1664425"/>
            <a:chExt cx="562350" cy="564625"/>
          </a:xfrm>
        </p:grpSpPr>
        <p:sp>
          <p:nvSpPr>
            <p:cNvPr id="2488" name="Google Shape;2488;p61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1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1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1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1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1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1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1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8"/>
          <p:cNvSpPr/>
          <p:nvPr/>
        </p:nvSpPr>
        <p:spPr>
          <a:xfrm>
            <a:off x="1217575" y="1359900"/>
            <a:ext cx="6671100" cy="2423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2" name="Google Shape;322;p8"/>
          <p:cNvGrpSpPr/>
          <p:nvPr/>
        </p:nvGrpSpPr>
        <p:grpSpPr>
          <a:xfrm rot="-2700000" flipH="1">
            <a:off x="474135" y="4224932"/>
            <a:ext cx="294913" cy="672728"/>
            <a:chOff x="1347275" y="2417475"/>
            <a:chExt cx="481050" cy="1097325"/>
          </a:xfrm>
        </p:grpSpPr>
        <p:sp>
          <p:nvSpPr>
            <p:cNvPr id="323" name="Google Shape;323;p8"/>
            <p:cNvSpPr/>
            <p:nvPr/>
          </p:nvSpPr>
          <p:spPr>
            <a:xfrm>
              <a:off x="1482550" y="2714600"/>
              <a:ext cx="287250" cy="503825"/>
            </a:xfrm>
            <a:custGeom>
              <a:avLst/>
              <a:gdLst/>
              <a:ahLst/>
              <a:cxnLst/>
              <a:rect l="l" t="t" r="r" b="b"/>
              <a:pathLst>
                <a:path w="11490" h="20153" extrusionOk="0">
                  <a:moveTo>
                    <a:pt x="0" y="1"/>
                  </a:moveTo>
                  <a:lnTo>
                    <a:pt x="0" y="20153"/>
                  </a:lnTo>
                  <a:lnTo>
                    <a:pt x="11490" y="20153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1406550" y="2606700"/>
              <a:ext cx="363250" cy="612500"/>
            </a:xfrm>
            <a:custGeom>
              <a:avLst/>
              <a:gdLst/>
              <a:ahLst/>
              <a:cxnLst/>
              <a:rect l="l" t="t" r="r" b="b"/>
              <a:pathLst>
                <a:path w="14530" h="24500" fill="none" extrusionOk="0">
                  <a:moveTo>
                    <a:pt x="1" y="0"/>
                  </a:moveTo>
                  <a:lnTo>
                    <a:pt x="14530" y="0"/>
                  </a:lnTo>
                  <a:lnTo>
                    <a:pt x="14530" y="24499"/>
                  </a:lnTo>
                  <a:lnTo>
                    <a:pt x="1" y="24499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1489375" y="3219175"/>
              <a:ext cx="196850" cy="136800"/>
            </a:xfrm>
            <a:custGeom>
              <a:avLst/>
              <a:gdLst/>
              <a:ahLst/>
              <a:cxnLst/>
              <a:rect l="l" t="t" r="r" b="b"/>
              <a:pathLst>
                <a:path w="7874" h="5472" fill="none" extrusionOk="0">
                  <a:moveTo>
                    <a:pt x="6931" y="5471"/>
                  </a:moveTo>
                  <a:lnTo>
                    <a:pt x="943" y="5471"/>
                  </a:lnTo>
                  <a:lnTo>
                    <a:pt x="1" y="0"/>
                  </a:lnTo>
                  <a:lnTo>
                    <a:pt x="7873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1550925" y="2491200"/>
              <a:ext cx="72225" cy="115525"/>
            </a:xfrm>
            <a:custGeom>
              <a:avLst/>
              <a:gdLst/>
              <a:ahLst/>
              <a:cxnLst/>
              <a:rect l="l" t="t" r="r" b="b"/>
              <a:pathLst>
                <a:path w="2889" h="4621" fill="none" extrusionOk="0">
                  <a:moveTo>
                    <a:pt x="1" y="0"/>
                  </a:moveTo>
                  <a:lnTo>
                    <a:pt x="2889" y="0"/>
                  </a:lnTo>
                  <a:lnTo>
                    <a:pt x="2889" y="4620"/>
                  </a:lnTo>
                  <a:lnTo>
                    <a:pt x="1" y="462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1477225" y="2417475"/>
              <a:ext cx="235600" cy="73750"/>
            </a:xfrm>
            <a:custGeom>
              <a:avLst/>
              <a:gdLst/>
              <a:ahLst/>
              <a:cxnLst/>
              <a:rect l="l" t="t" r="r" b="b"/>
              <a:pathLst>
                <a:path w="9424" h="2950" fill="none" extrusionOk="0">
                  <a:moveTo>
                    <a:pt x="9423" y="1521"/>
                  </a:moveTo>
                  <a:lnTo>
                    <a:pt x="9423" y="1429"/>
                  </a:lnTo>
                  <a:cubicBezTo>
                    <a:pt x="9423" y="670"/>
                    <a:pt x="8815" y="1"/>
                    <a:pt x="8025" y="1"/>
                  </a:cubicBezTo>
                  <a:lnTo>
                    <a:pt x="1399" y="1"/>
                  </a:lnTo>
                  <a:cubicBezTo>
                    <a:pt x="639" y="1"/>
                    <a:pt x="1" y="609"/>
                    <a:pt x="1" y="1429"/>
                  </a:cubicBezTo>
                  <a:lnTo>
                    <a:pt x="1" y="1521"/>
                  </a:lnTo>
                  <a:cubicBezTo>
                    <a:pt x="1" y="2281"/>
                    <a:pt x="608" y="2949"/>
                    <a:pt x="1399" y="2949"/>
                  </a:cubicBezTo>
                  <a:lnTo>
                    <a:pt x="8025" y="2949"/>
                  </a:lnTo>
                  <a:cubicBezTo>
                    <a:pt x="8785" y="2949"/>
                    <a:pt x="9423" y="2341"/>
                    <a:pt x="9423" y="152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1588175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1588175" y="282022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1588175" y="29630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1588175" y="31051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1347275" y="2606700"/>
              <a:ext cx="481050" cy="25"/>
            </a:xfrm>
            <a:custGeom>
              <a:avLst/>
              <a:gdLst/>
              <a:ahLst/>
              <a:cxnLst/>
              <a:rect l="l" t="t" r="r" b="b"/>
              <a:pathLst>
                <a:path w="19242" h="1" fill="none" extrusionOk="0">
                  <a:moveTo>
                    <a:pt x="1" y="0"/>
                  </a:moveTo>
                  <a:lnTo>
                    <a:pt x="1924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8"/>
          <p:cNvGrpSpPr/>
          <p:nvPr/>
        </p:nvGrpSpPr>
        <p:grpSpPr>
          <a:xfrm rot="-622403" flipH="1">
            <a:off x="1973448" y="675728"/>
            <a:ext cx="247885" cy="362477"/>
            <a:chOff x="5481850" y="2671300"/>
            <a:chExt cx="404300" cy="591200"/>
          </a:xfrm>
        </p:grpSpPr>
        <p:sp>
          <p:nvSpPr>
            <p:cNvPr id="334" name="Google Shape;334;p8"/>
            <p:cNvSpPr/>
            <p:nvPr/>
          </p:nvSpPr>
          <p:spPr>
            <a:xfrm>
              <a:off x="5587475" y="2798950"/>
              <a:ext cx="256125" cy="459000"/>
            </a:xfrm>
            <a:custGeom>
              <a:avLst/>
              <a:gdLst/>
              <a:ahLst/>
              <a:cxnLst/>
              <a:rect l="l" t="t" r="r" b="b"/>
              <a:pathLst>
                <a:path w="1024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189" y="17751"/>
                    <a:pt x="5107" y="18359"/>
                  </a:cubicBezTo>
                  <a:cubicBezTo>
                    <a:pt x="8056" y="17751"/>
                    <a:pt x="10244" y="15198"/>
                    <a:pt x="10244" y="12098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5715900" y="2891650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5715900" y="2993475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>
              <a:off x="5715900" y="3096075"/>
              <a:ext cx="127700" cy="25"/>
            </a:xfrm>
            <a:custGeom>
              <a:avLst/>
              <a:gdLst/>
              <a:ahLst/>
              <a:cxnLst/>
              <a:rect l="l" t="t" r="r" b="b"/>
              <a:pathLst>
                <a:path w="5108" h="1" fill="none" extrusionOk="0">
                  <a:moveTo>
                    <a:pt x="1" y="0"/>
                  </a:moveTo>
                  <a:lnTo>
                    <a:pt x="510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8"/>
            <p:cNvSpPr/>
            <p:nvPr/>
          </p:nvSpPr>
          <p:spPr>
            <a:xfrm>
              <a:off x="5523650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609" y="22918"/>
                    <a:pt x="7660" y="23526"/>
                  </a:cubicBezTo>
                  <a:cubicBezTo>
                    <a:pt x="7265" y="23587"/>
                    <a:pt x="6840" y="23648"/>
                    <a:pt x="6384" y="23648"/>
                  </a:cubicBezTo>
                  <a:cubicBezTo>
                    <a:pt x="285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>
              <a:off x="5481850" y="2671300"/>
              <a:ext cx="404300" cy="25"/>
            </a:xfrm>
            <a:custGeom>
              <a:avLst/>
              <a:gdLst/>
              <a:ahLst/>
              <a:cxnLst/>
              <a:rect l="l" t="t" r="r" b="b"/>
              <a:pathLst>
                <a:path w="16172" h="1" fill="none" extrusionOk="0">
                  <a:moveTo>
                    <a:pt x="1" y="0"/>
                  </a:moveTo>
                  <a:lnTo>
                    <a:pt x="1617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340;p8"/>
          <p:cNvGrpSpPr/>
          <p:nvPr/>
        </p:nvGrpSpPr>
        <p:grpSpPr>
          <a:xfrm rot="585439" flipH="1">
            <a:off x="334103" y="564740"/>
            <a:ext cx="248783" cy="362446"/>
            <a:chOff x="6281275" y="2671300"/>
            <a:chExt cx="405800" cy="591200"/>
          </a:xfrm>
        </p:grpSpPr>
        <p:sp>
          <p:nvSpPr>
            <p:cNvPr id="341" name="Google Shape;341;p8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8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8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8"/>
          <p:cNvGrpSpPr/>
          <p:nvPr/>
        </p:nvGrpSpPr>
        <p:grpSpPr>
          <a:xfrm flipH="1">
            <a:off x="4198095" y="268786"/>
            <a:ext cx="221774" cy="389027"/>
            <a:chOff x="2965100" y="2649250"/>
            <a:chExt cx="361725" cy="634525"/>
          </a:xfrm>
        </p:grpSpPr>
        <p:sp>
          <p:nvSpPr>
            <p:cNvPr id="348" name="Google Shape;348;p8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" name="Google Shape;354;p8"/>
          <p:cNvGrpSpPr/>
          <p:nvPr/>
        </p:nvGrpSpPr>
        <p:grpSpPr>
          <a:xfrm flipH="1">
            <a:off x="7911681" y="1497351"/>
            <a:ext cx="538593" cy="531588"/>
            <a:chOff x="3589725" y="3764775"/>
            <a:chExt cx="878475" cy="867050"/>
          </a:xfrm>
        </p:grpSpPr>
        <p:sp>
          <p:nvSpPr>
            <p:cNvPr id="355" name="Google Shape;355;p8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" name="Google Shape;360;p8"/>
          <p:cNvGrpSpPr/>
          <p:nvPr/>
        </p:nvGrpSpPr>
        <p:grpSpPr>
          <a:xfrm flipH="1">
            <a:off x="1679980" y="4499564"/>
            <a:ext cx="538578" cy="531588"/>
            <a:chOff x="4455250" y="3764775"/>
            <a:chExt cx="878450" cy="867050"/>
          </a:xfrm>
        </p:grpSpPr>
        <p:sp>
          <p:nvSpPr>
            <p:cNvPr id="361" name="Google Shape;361;p8"/>
            <p:cNvSpPr/>
            <p:nvPr/>
          </p:nvSpPr>
          <p:spPr>
            <a:xfrm>
              <a:off x="4455250" y="3764775"/>
              <a:ext cx="878450" cy="867050"/>
            </a:xfrm>
            <a:custGeom>
              <a:avLst/>
              <a:gdLst/>
              <a:ahLst/>
              <a:cxnLst/>
              <a:rect l="l" t="t" r="r" b="b"/>
              <a:pathLst>
                <a:path w="35138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49" y="15624"/>
                  </a:lnTo>
                  <a:cubicBezTo>
                    <a:pt x="7782" y="16991"/>
                    <a:pt x="6839" y="18724"/>
                    <a:pt x="6444" y="20639"/>
                  </a:cubicBezTo>
                  <a:lnTo>
                    <a:pt x="632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03" y="29910"/>
                  </a:lnTo>
                  <a:cubicBezTo>
                    <a:pt x="0" y="30913"/>
                    <a:pt x="0" y="32615"/>
                    <a:pt x="1003" y="33648"/>
                  </a:cubicBezTo>
                  <a:lnTo>
                    <a:pt x="1003" y="33648"/>
                  </a:lnTo>
                  <a:cubicBezTo>
                    <a:pt x="2037" y="34682"/>
                    <a:pt x="3739" y="34682"/>
                    <a:pt x="4772" y="33648"/>
                  </a:cubicBezTo>
                  <a:lnTo>
                    <a:pt x="6292" y="32128"/>
                  </a:lnTo>
                  <a:cubicBezTo>
                    <a:pt x="8146" y="30274"/>
                    <a:pt x="10608" y="29028"/>
                    <a:pt x="13253" y="28663"/>
                  </a:cubicBezTo>
                  <a:lnTo>
                    <a:pt x="14134" y="28572"/>
                  </a:lnTo>
                  <a:cubicBezTo>
                    <a:pt x="16292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4710575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4" y="1"/>
                  </a:moveTo>
                  <a:lnTo>
                    <a:pt x="0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4947650" y="3890900"/>
              <a:ext cx="85900" cy="86675"/>
            </a:xfrm>
            <a:custGeom>
              <a:avLst/>
              <a:gdLst/>
              <a:ahLst/>
              <a:cxnLst/>
              <a:rect l="l" t="t" r="r" b="b"/>
              <a:pathLst>
                <a:path w="3436" h="3467" fill="none" extrusionOk="0">
                  <a:moveTo>
                    <a:pt x="1" y="1"/>
                  </a:moveTo>
                  <a:lnTo>
                    <a:pt x="3435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4839750" y="39995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0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4731075" y="4107475"/>
              <a:ext cx="86675" cy="85900"/>
            </a:xfrm>
            <a:custGeom>
              <a:avLst/>
              <a:gdLst/>
              <a:ahLst/>
              <a:cxnLst/>
              <a:rect l="l" t="t" r="r" b="b"/>
              <a:pathLst>
                <a:path w="3467" h="3436" fill="none" extrusionOk="0">
                  <a:moveTo>
                    <a:pt x="1" y="1"/>
                  </a:moveTo>
                  <a:lnTo>
                    <a:pt x="3466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8"/>
          <p:cNvGrpSpPr/>
          <p:nvPr/>
        </p:nvGrpSpPr>
        <p:grpSpPr>
          <a:xfrm rot="751181" flipH="1">
            <a:off x="237951" y="3378537"/>
            <a:ext cx="344764" cy="346159"/>
            <a:chOff x="2128450" y="1664425"/>
            <a:chExt cx="562350" cy="564625"/>
          </a:xfrm>
        </p:grpSpPr>
        <p:sp>
          <p:nvSpPr>
            <p:cNvPr id="367" name="Google Shape;367;p8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oogle Shape;375;p8"/>
          <p:cNvGrpSpPr/>
          <p:nvPr/>
        </p:nvGrpSpPr>
        <p:grpSpPr>
          <a:xfrm rot="-624710" flipH="1">
            <a:off x="6412884" y="4321807"/>
            <a:ext cx="353618" cy="479870"/>
            <a:chOff x="3734875" y="2575550"/>
            <a:chExt cx="576775" cy="782700"/>
          </a:xfrm>
        </p:grpSpPr>
        <p:sp>
          <p:nvSpPr>
            <p:cNvPr id="376" name="Google Shape;376;p8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8"/>
          <p:cNvGrpSpPr/>
          <p:nvPr/>
        </p:nvGrpSpPr>
        <p:grpSpPr>
          <a:xfrm rot="900111" flipH="1">
            <a:off x="5212963" y="488236"/>
            <a:ext cx="353159" cy="479870"/>
            <a:chOff x="4600375" y="2575550"/>
            <a:chExt cx="576025" cy="782700"/>
          </a:xfrm>
        </p:grpSpPr>
        <p:sp>
          <p:nvSpPr>
            <p:cNvPr id="385" name="Google Shape;385;p8"/>
            <p:cNvSpPr/>
            <p:nvPr/>
          </p:nvSpPr>
          <p:spPr>
            <a:xfrm>
              <a:off x="4776675" y="3107475"/>
              <a:ext cx="98050" cy="81325"/>
            </a:xfrm>
            <a:custGeom>
              <a:avLst/>
              <a:gdLst/>
              <a:ahLst/>
              <a:cxnLst/>
              <a:rect l="l" t="t" r="r" b="b"/>
              <a:pathLst>
                <a:path w="3922" h="3253" fill="none" extrusionOk="0">
                  <a:moveTo>
                    <a:pt x="3435" y="3252"/>
                  </a:moveTo>
                  <a:lnTo>
                    <a:pt x="457" y="3252"/>
                  </a:lnTo>
                  <a:lnTo>
                    <a:pt x="1" y="0"/>
                  </a:lnTo>
                  <a:lnTo>
                    <a:pt x="392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46003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90" y="21277"/>
                  </a:moveTo>
                  <a:lnTo>
                    <a:pt x="5837" y="21277"/>
                  </a:lnTo>
                  <a:cubicBezTo>
                    <a:pt x="2615" y="21277"/>
                    <a:pt x="1" y="18663"/>
                    <a:pt x="1" y="15411"/>
                  </a:cubicBezTo>
                  <a:lnTo>
                    <a:pt x="1" y="2493"/>
                  </a:lnTo>
                  <a:cubicBezTo>
                    <a:pt x="1" y="1094"/>
                    <a:pt x="1126" y="0"/>
                    <a:pt x="2493" y="0"/>
                  </a:cubicBezTo>
                  <a:lnTo>
                    <a:pt x="15533" y="0"/>
                  </a:lnTo>
                  <a:cubicBezTo>
                    <a:pt x="16931" y="0"/>
                    <a:pt x="18056" y="1125"/>
                    <a:pt x="18056" y="2493"/>
                  </a:cubicBezTo>
                  <a:lnTo>
                    <a:pt x="18056" y="15411"/>
                  </a:lnTo>
                  <a:cubicBezTo>
                    <a:pt x="18026" y="18663"/>
                    <a:pt x="15412" y="21277"/>
                    <a:pt x="12190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467030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67" y="12828"/>
                  </a:cubicBezTo>
                  <a:lnTo>
                    <a:pt x="6505" y="12828"/>
                  </a:lnTo>
                  <a:cubicBezTo>
                    <a:pt x="9727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8"/>
            <p:cNvSpPr/>
            <p:nvPr/>
          </p:nvSpPr>
          <p:spPr>
            <a:xfrm>
              <a:off x="4719700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8"/>
            <p:cNvSpPr/>
            <p:nvPr/>
          </p:nvSpPr>
          <p:spPr>
            <a:xfrm>
              <a:off x="4825325" y="2694850"/>
              <a:ext cx="351075" cy="663400"/>
            </a:xfrm>
            <a:custGeom>
              <a:avLst/>
              <a:gdLst/>
              <a:ahLst/>
              <a:cxnLst/>
              <a:rect l="l" t="t" r="r" b="b"/>
              <a:pathLst>
                <a:path w="14043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48" y="26536"/>
                  </a:cubicBezTo>
                  <a:lnTo>
                    <a:pt x="7295" y="26536"/>
                  </a:lnTo>
                  <a:cubicBezTo>
                    <a:pt x="11003" y="26536"/>
                    <a:pt x="14043" y="23496"/>
                    <a:pt x="14043" y="19757"/>
                  </a:cubicBezTo>
                  <a:lnTo>
                    <a:pt x="1404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8"/>
            <p:cNvSpPr/>
            <p:nvPr/>
          </p:nvSpPr>
          <p:spPr>
            <a:xfrm>
              <a:off x="4902075" y="2765525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8"/>
            <p:cNvSpPr/>
            <p:nvPr/>
          </p:nvSpPr>
          <p:spPr>
            <a:xfrm>
              <a:off x="4902075" y="288710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8"/>
            <p:cNvSpPr/>
            <p:nvPr/>
          </p:nvSpPr>
          <p:spPr>
            <a:xfrm>
              <a:off x="4902075" y="300945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8"/>
          <p:cNvGrpSpPr/>
          <p:nvPr/>
        </p:nvGrpSpPr>
        <p:grpSpPr>
          <a:xfrm rot="-999162" flipH="1">
            <a:off x="8616147" y="972451"/>
            <a:ext cx="310772" cy="389971"/>
            <a:chOff x="545600" y="587675"/>
            <a:chExt cx="506875" cy="636050"/>
          </a:xfrm>
        </p:grpSpPr>
        <p:sp>
          <p:nvSpPr>
            <p:cNvPr id="394" name="Google Shape;394;p8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8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" name="Google Shape;400;p8"/>
          <p:cNvGrpSpPr/>
          <p:nvPr/>
        </p:nvGrpSpPr>
        <p:grpSpPr>
          <a:xfrm rot="1799646" flipH="1">
            <a:off x="2968789" y="97907"/>
            <a:ext cx="178921" cy="431905"/>
            <a:chOff x="2264475" y="553475"/>
            <a:chExt cx="291825" cy="704450"/>
          </a:xfrm>
        </p:grpSpPr>
        <p:sp>
          <p:nvSpPr>
            <p:cNvPr id="401" name="Google Shape;401;p8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8"/>
          <p:cNvGrpSpPr/>
          <p:nvPr/>
        </p:nvGrpSpPr>
        <p:grpSpPr>
          <a:xfrm rot="-1815225" flipH="1">
            <a:off x="1271790" y="3785662"/>
            <a:ext cx="313572" cy="201282"/>
            <a:chOff x="3766775" y="1781450"/>
            <a:chExt cx="511450" cy="328300"/>
          </a:xfrm>
        </p:grpSpPr>
        <p:sp>
          <p:nvSpPr>
            <p:cNvPr id="405" name="Google Shape;405;p8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" name="Google Shape;408;p8"/>
          <p:cNvGrpSpPr/>
          <p:nvPr/>
        </p:nvGrpSpPr>
        <p:grpSpPr>
          <a:xfrm flipH="1">
            <a:off x="4044341" y="4704550"/>
            <a:ext cx="313570" cy="201281"/>
            <a:chOff x="4633050" y="1781450"/>
            <a:chExt cx="511450" cy="328300"/>
          </a:xfrm>
        </p:grpSpPr>
        <p:sp>
          <p:nvSpPr>
            <p:cNvPr id="409" name="Google Shape;409;p8"/>
            <p:cNvSpPr/>
            <p:nvPr/>
          </p:nvSpPr>
          <p:spPr>
            <a:xfrm>
              <a:off x="4684725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885" y="305"/>
                    <a:pt x="82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4633050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3" y="8481"/>
                    <a:pt x="13041" y="8633"/>
                    <a:pt x="12068" y="8664"/>
                  </a:cubicBezTo>
                  <a:cubicBezTo>
                    <a:pt x="11460" y="8694"/>
                    <a:pt x="10883" y="8724"/>
                    <a:pt x="10244" y="8724"/>
                  </a:cubicBezTo>
                  <a:cubicBezTo>
                    <a:pt x="9636" y="8724"/>
                    <a:pt x="9028" y="8694"/>
                    <a:pt x="8421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9" y="1247"/>
                    <a:pt x="3952" y="852"/>
                    <a:pt x="5229" y="578"/>
                  </a:cubicBezTo>
                  <a:cubicBezTo>
                    <a:pt x="6202" y="335"/>
                    <a:pt x="7266" y="153"/>
                    <a:pt x="8421" y="62"/>
                  </a:cubicBezTo>
                  <a:cubicBezTo>
                    <a:pt x="9028" y="31"/>
                    <a:pt x="9576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1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4633050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3" y="8724"/>
                    <a:pt x="10244" y="8724"/>
                  </a:cubicBezTo>
                  <a:cubicBezTo>
                    <a:pt x="9636" y="8724"/>
                    <a:pt x="9028" y="8693"/>
                    <a:pt x="8421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8"/>
          <p:cNvGrpSpPr/>
          <p:nvPr/>
        </p:nvGrpSpPr>
        <p:grpSpPr>
          <a:xfrm rot="698390" flipH="1">
            <a:off x="8618913" y="2556923"/>
            <a:ext cx="263713" cy="499929"/>
            <a:chOff x="6269100" y="498000"/>
            <a:chExt cx="430125" cy="815400"/>
          </a:xfrm>
        </p:grpSpPr>
        <p:sp>
          <p:nvSpPr>
            <p:cNvPr id="413" name="Google Shape;413;p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8"/>
          <p:cNvGrpSpPr/>
          <p:nvPr/>
        </p:nvGrpSpPr>
        <p:grpSpPr>
          <a:xfrm flipH="1">
            <a:off x="8309925" y="235147"/>
            <a:ext cx="369454" cy="309830"/>
            <a:chOff x="3721200" y="654550"/>
            <a:chExt cx="602600" cy="505350"/>
          </a:xfrm>
        </p:grpSpPr>
        <p:sp>
          <p:nvSpPr>
            <p:cNvPr id="421" name="Google Shape;421;p8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8"/>
          <p:cNvGrpSpPr/>
          <p:nvPr/>
        </p:nvGrpSpPr>
        <p:grpSpPr>
          <a:xfrm rot="1059639" flipH="1">
            <a:off x="7540525" y="4539430"/>
            <a:ext cx="328926" cy="329385"/>
            <a:chOff x="530400" y="3935750"/>
            <a:chExt cx="536500" cy="537250"/>
          </a:xfrm>
        </p:grpSpPr>
        <p:sp>
          <p:nvSpPr>
            <p:cNvPr id="424" name="Google Shape;424;p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8"/>
          <p:cNvGrpSpPr/>
          <p:nvPr/>
        </p:nvGrpSpPr>
        <p:grpSpPr>
          <a:xfrm rot="-980524" flipH="1">
            <a:off x="867347" y="1366766"/>
            <a:ext cx="328452" cy="329371"/>
            <a:chOff x="1320700" y="3935750"/>
            <a:chExt cx="535750" cy="537250"/>
          </a:xfrm>
        </p:grpSpPr>
        <p:sp>
          <p:nvSpPr>
            <p:cNvPr id="429" name="Google Shape;429;p8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8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8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8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8"/>
          <p:cNvGrpSpPr/>
          <p:nvPr/>
        </p:nvGrpSpPr>
        <p:grpSpPr>
          <a:xfrm rot="-798926" flipH="1">
            <a:off x="7884606" y="3536139"/>
            <a:ext cx="297253" cy="367113"/>
            <a:chOff x="5437775" y="1647725"/>
            <a:chExt cx="484850" cy="598800"/>
          </a:xfrm>
        </p:grpSpPr>
        <p:sp>
          <p:nvSpPr>
            <p:cNvPr id="434" name="Google Shape;434;p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" name="Google Shape;437;p8"/>
          <p:cNvGrpSpPr/>
          <p:nvPr/>
        </p:nvGrpSpPr>
        <p:grpSpPr>
          <a:xfrm rot="611068" flipH="1">
            <a:off x="2884420" y="4358303"/>
            <a:ext cx="297227" cy="367100"/>
            <a:chOff x="6238725" y="1647725"/>
            <a:chExt cx="484825" cy="598800"/>
          </a:xfrm>
        </p:grpSpPr>
        <p:sp>
          <p:nvSpPr>
            <p:cNvPr id="438" name="Google Shape;438;p8"/>
            <p:cNvSpPr/>
            <p:nvPr/>
          </p:nvSpPr>
          <p:spPr>
            <a:xfrm>
              <a:off x="6322300" y="2006375"/>
              <a:ext cx="325250" cy="162650"/>
            </a:xfrm>
            <a:custGeom>
              <a:avLst/>
              <a:gdLst/>
              <a:ahLst/>
              <a:cxnLst/>
              <a:rect l="l" t="t" r="r" b="b"/>
              <a:pathLst>
                <a:path w="13010" h="6506" extrusionOk="0">
                  <a:moveTo>
                    <a:pt x="1" y="1"/>
                  </a:moveTo>
                  <a:cubicBezTo>
                    <a:pt x="1" y="3588"/>
                    <a:pt x="2888" y="6506"/>
                    <a:pt x="6505" y="6506"/>
                  </a:cubicBezTo>
                  <a:cubicBezTo>
                    <a:pt x="10062" y="6506"/>
                    <a:pt x="13010" y="3618"/>
                    <a:pt x="130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8"/>
            <p:cNvSpPr/>
            <p:nvPr/>
          </p:nvSpPr>
          <p:spPr>
            <a:xfrm>
              <a:off x="6238725" y="1647725"/>
              <a:ext cx="484825" cy="598800"/>
            </a:xfrm>
            <a:custGeom>
              <a:avLst/>
              <a:gdLst/>
              <a:ahLst/>
              <a:cxnLst/>
              <a:rect l="l" t="t" r="r" b="b"/>
              <a:pathLst>
                <a:path w="19393" h="23952" fill="none" extrusionOk="0">
                  <a:moveTo>
                    <a:pt x="12310" y="4012"/>
                  </a:moveTo>
                  <a:lnTo>
                    <a:pt x="12310" y="0"/>
                  </a:lnTo>
                  <a:lnTo>
                    <a:pt x="7386" y="0"/>
                  </a:lnTo>
                  <a:lnTo>
                    <a:pt x="7386" y="4012"/>
                  </a:lnTo>
                  <a:cubicBezTo>
                    <a:pt x="7386" y="4651"/>
                    <a:pt x="6991" y="5228"/>
                    <a:pt x="6383" y="5471"/>
                  </a:cubicBezTo>
                  <a:cubicBezTo>
                    <a:pt x="2614" y="6930"/>
                    <a:pt x="0" y="10699"/>
                    <a:pt x="304" y="15076"/>
                  </a:cubicBezTo>
                  <a:cubicBezTo>
                    <a:pt x="638" y="19940"/>
                    <a:pt x="4803" y="23800"/>
                    <a:pt x="9696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0" y="6839"/>
                    <a:pt x="13313" y="5471"/>
                  </a:cubicBezTo>
                  <a:cubicBezTo>
                    <a:pt x="12705" y="5228"/>
                    <a:pt x="12310" y="4651"/>
                    <a:pt x="12310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8"/>
            <p:cNvSpPr/>
            <p:nvPr/>
          </p:nvSpPr>
          <p:spPr>
            <a:xfrm>
              <a:off x="6375500" y="1647725"/>
              <a:ext cx="217350" cy="25"/>
            </a:xfrm>
            <a:custGeom>
              <a:avLst/>
              <a:gdLst/>
              <a:ahLst/>
              <a:cxnLst/>
              <a:rect l="l" t="t" r="r" b="b"/>
              <a:pathLst>
                <a:path w="8694" h="1" fill="none" extrusionOk="0">
                  <a:moveTo>
                    <a:pt x="0" y="0"/>
                  </a:moveTo>
                  <a:lnTo>
                    <a:pt x="869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" name="Google Shape;441;p8"/>
          <p:cNvGrpSpPr/>
          <p:nvPr/>
        </p:nvGrpSpPr>
        <p:grpSpPr>
          <a:xfrm rot="271104" flipH="1">
            <a:off x="436895" y="2263357"/>
            <a:ext cx="392771" cy="540912"/>
            <a:chOff x="2089700" y="3763250"/>
            <a:chExt cx="640625" cy="882250"/>
          </a:xfrm>
        </p:grpSpPr>
        <p:sp>
          <p:nvSpPr>
            <p:cNvPr id="442" name="Google Shape;442;p8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8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8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8"/>
            <p:cNvSpPr/>
            <p:nvPr/>
          </p:nvSpPr>
          <p:spPr>
            <a:xfrm>
              <a:off x="2156575" y="376325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0"/>
                  </a:moveTo>
                  <a:lnTo>
                    <a:pt x="1352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8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8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8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8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8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8"/>
          <p:cNvGrpSpPr/>
          <p:nvPr/>
        </p:nvGrpSpPr>
        <p:grpSpPr>
          <a:xfrm rot="-1296631" flipH="1">
            <a:off x="6392096" y="139291"/>
            <a:ext cx="391829" cy="540903"/>
            <a:chOff x="2826025" y="3763250"/>
            <a:chExt cx="639100" cy="882250"/>
          </a:xfrm>
        </p:grpSpPr>
        <p:sp>
          <p:nvSpPr>
            <p:cNvPr id="452" name="Google Shape;452;p8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8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8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8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8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8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8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8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8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461;p8"/>
          <p:cNvGrpSpPr/>
          <p:nvPr/>
        </p:nvGrpSpPr>
        <p:grpSpPr>
          <a:xfrm rot="-1097941" flipH="1">
            <a:off x="5254209" y="4514688"/>
            <a:ext cx="261382" cy="348964"/>
            <a:chOff x="585125" y="1661400"/>
            <a:chExt cx="426325" cy="569175"/>
          </a:xfrm>
        </p:grpSpPr>
        <p:sp>
          <p:nvSpPr>
            <p:cNvPr id="462" name="Google Shape;462;p8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8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8"/>
          <p:cNvGrpSpPr/>
          <p:nvPr/>
        </p:nvGrpSpPr>
        <p:grpSpPr>
          <a:xfrm flipH="1">
            <a:off x="7497981" y="471085"/>
            <a:ext cx="261380" cy="348961"/>
            <a:chOff x="1374650" y="1661400"/>
            <a:chExt cx="426325" cy="569175"/>
          </a:xfrm>
        </p:grpSpPr>
        <p:sp>
          <p:nvSpPr>
            <p:cNvPr id="465" name="Google Shape;465;p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8"/>
          <p:cNvGrpSpPr/>
          <p:nvPr/>
        </p:nvGrpSpPr>
        <p:grpSpPr>
          <a:xfrm flipH="1">
            <a:off x="1178969" y="215585"/>
            <a:ext cx="261380" cy="348961"/>
            <a:chOff x="1374650" y="1661400"/>
            <a:chExt cx="426325" cy="569175"/>
          </a:xfrm>
        </p:grpSpPr>
        <p:sp>
          <p:nvSpPr>
            <p:cNvPr id="468" name="Google Shape;468;p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8"/>
          <p:cNvGrpSpPr/>
          <p:nvPr/>
        </p:nvGrpSpPr>
        <p:grpSpPr>
          <a:xfrm rot="-691136" flipH="1">
            <a:off x="8526868" y="4085318"/>
            <a:ext cx="295404" cy="672821"/>
            <a:chOff x="358432" y="4085134"/>
            <a:chExt cx="295392" cy="672792"/>
          </a:xfrm>
        </p:grpSpPr>
        <p:grpSp>
          <p:nvGrpSpPr>
            <p:cNvPr id="471" name="Google Shape;471;p8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472" name="Google Shape;472;p8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8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8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8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8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8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8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8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8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1" name="Google Shape;481;p8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8"/>
          <p:cNvSpPr txBox="1">
            <a:spLocks noGrp="1"/>
          </p:cNvSpPr>
          <p:nvPr>
            <p:ph type="title"/>
          </p:nvPr>
        </p:nvSpPr>
        <p:spPr>
          <a:xfrm>
            <a:off x="720000" y="1436225"/>
            <a:ext cx="7704000" cy="22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 SemiBold"/>
              <a:buNone/>
              <a:defRPr sz="6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485" name="Google Shape;485;p9"/>
          <p:cNvSpPr txBox="1">
            <a:spLocks noGrp="1"/>
          </p:cNvSpPr>
          <p:nvPr>
            <p:ph type="subTitle" idx="1"/>
          </p:nvPr>
        </p:nvSpPr>
        <p:spPr>
          <a:xfrm>
            <a:off x="2040863" y="3187826"/>
            <a:ext cx="1889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486" name="Google Shape;486;p9"/>
          <p:cNvSpPr txBox="1">
            <a:spLocks noGrp="1"/>
          </p:cNvSpPr>
          <p:nvPr>
            <p:ph type="subTitle" idx="2"/>
          </p:nvPr>
        </p:nvSpPr>
        <p:spPr>
          <a:xfrm>
            <a:off x="1718538" y="3662179"/>
            <a:ext cx="253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487" name="Google Shape;487;p9"/>
          <p:cNvSpPr txBox="1">
            <a:spLocks noGrp="1"/>
          </p:cNvSpPr>
          <p:nvPr>
            <p:ph type="subTitle" idx="3"/>
          </p:nvPr>
        </p:nvSpPr>
        <p:spPr>
          <a:xfrm>
            <a:off x="5214000" y="3187826"/>
            <a:ext cx="1889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488" name="Google Shape;488;p9"/>
          <p:cNvSpPr txBox="1">
            <a:spLocks noGrp="1"/>
          </p:cNvSpPr>
          <p:nvPr>
            <p:ph type="subTitle" idx="4"/>
          </p:nvPr>
        </p:nvSpPr>
        <p:spPr>
          <a:xfrm>
            <a:off x="4891675" y="3662179"/>
            <a:ext cx="253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cxnSp>
        <p:nvCxnSpPr>
          <p:cNvPr id="489" name="Google Shape;489;p9"/>
          <p:cNvCxnSpPr/>
          <p:nvPr/>
        </p:nvCxnSpPr>
        <p:spPr>
          <a:xfrm>
            <a:off x="4173000" y="2396475"/>
            <a:ext cx="798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490" name="Google Shape;490;p9"/>
          <p:cNvGrpSpPr/>
          <p:nvPr/>
        </p:nvGrpSpPr>
        <p:grpSpPr>
          <a:xfrm rot="1125068">
            <a:off x="7629551" y="3471426"/>
            <a:ext cx="247894" cy="362490"/>
            <a:chOff x="5481850" y="2671300"/>
            <a:chExt cx="404300" cy="591200"/>
          </a:xfrm>
        </p:grpSpPr>
        <p:sp>
          <p:nvSpPr>
            <p:cNvPr id="491" name="Google Shape;491;p9"/>
            <p:cNvSpPr/>
            <p:nvPr/>
          </p:nvSpPr>
          <p:spPr>
            <a:xfrm>
              <a:off x="5587475" y="2798950"/>
              <a:ext cx="256125" cy="459000"/>
            </a:xfrm>
            <a:custGeom>
              <a:avLst/>
              <a:gdLst/>
              <a:ahLst/>
              <a:cxnLst/>
              <a:rect l="l" t="t" r="r" b="b"/>
              <a:pathLst>
                <a:path w="1024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189" y="17751"/>
                    <a:pt x="5107" y="18359"/>
                  </a:cubicBezTo>
                  <a:cubicBezTo>
                    <a:pt x="8056" y="17751"/>
                    <a:pt x="10244" y="15198"/>
                    <a:pt x="10244" y="12098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5715900" y="2891650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9"/>
            <p:cNvSpPr/>
            <p:nvPr/>
          </p:nvSpPr>
          <p:spPr>
            <a:xfrm>
              <a:off x="5715900" y="2993475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9"/>
            <p:cNvSpPr/>
            <p:nvPr/>
          </p:nvSpPr>
          <p:spPr>
            <a:xfrm>
              <a:off x="5715900" y="3096075"/>
              <a:ext cx="127700" cy="25"/>
            </a:xfrm>
            <a:custGeom>
              <a:avLst/>
              <a:gdLst/>
              <a:ahLst/>
              <a:cxnLst/>
              <a:rect l="l" t="t" r="r" b="b"/>
              <a:pathLst>
                <a:path w="5108" h="1" fill="none" extrusionOk="0">
                  <a:moveTo>
                    <a:pt x="1" y="0"/>
                  </a:moveTo>
                  <a:lnTo>
                    <a:pt x="510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523650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609" y="22918"/>
                    <a:pt x="7660" y="23526"/>
                  </a:cubicBezTo>
                  <a:cubicBezTo>
                    <a:pt x="7265" y="23587"/>
                    <a:pt x="6840" y="23648"/>
                    <a:pt x="6384" y="23648"/>
                  </a:cubicBezTo>
                  <a:cubicBezTo>
                    <a:pt x="285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481850" y="2671300"/>
              <a:ext cx="404300" cy="25"/>
            </a:xfrm>
            <a:custGeom>
              <a:avLst/>
              <a:gdLst/>
              <a:ahLst/>
              <a:cxnLst/>
              <a:rect l="l" t="t" r="r" b="b"/>
              <a:pathLst>
                <a:path w="16172" h="1" fill="none" extrusionOk="0">
                  <a:moveTo>
                    <a:pt x="1" y="0"/>
                  </a:moveTo>
                  <a:lnTo>
                    <a:pt x="1617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-1059639">
            <a:off x="1195001" y="3492643"/>
            <a:ext cx="328926" cy="329385"/>
            <a:chOff x="530400" y="3935750"/>
            <a:chExt cx="536500" cy="537250"/>
          </a:xfrm>
        </p:grpSpPr>
        <p:sp>
          <p:nvSpPr>
            <p:cNvPr id="498" name="Google Shape;498;p9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9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9"/>
          <p:cNvGrpSpPr/>
          <p:nvPr/>
        </p:nvGrpSpPr>
        <p:grpSpPr>
          <a:xfrm rot="-906504" flipH="1">
            <a:off x="4375625" y="918750"/>
            <a:ext cx="392762" cy="540900"/>
            <a:chOff x="2089700" y="3763250"/>
            <a:chExt cx="640625" cy="882250"/>
          </a:xfrm>
        </p:grpSpPr>
        <p:sp>
          <p:nvSpPr>
            <p:cNvPr id="503" name="Google Shape;503;p9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9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9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9"/>
            <p:cNvSpPr/>
            <p:nvPr/>
          </p:nvSpPr>
          <p:spPr>
            <a:xfrm>
              <a:off x="2156575" y="376325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0"/>
                  </a:moveTo>
                  <a:lnTo>
                    <a:pt x="1352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9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9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9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9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9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10"/>
          <p:cNvGrpSpPr/>
          <p:nvPr/>
        </p:nvGrpSpPr>
        <p:grpSpPr>
          <a:xfrm>
            <a:off x="706400" y="2266825"/>
            <a:ext cx="5898150" cy="1980600"/>
            <a:chOff x="706400" y="2266825"/>
            <a:chExt cx="5898150" cy="1980600"/>
          </a:xfrm>
        </p:grpSpPr>
        <p:cxnSp>
          <p:nvCxnSpPr>
            <p:cNvPr id="514" name="Google Shape;514;p10"/>
            <p:cNvCxnSpPr>
              <a:endCxn id="515" idx="0"/>
            </p:cNvCxnSpPr>
            <p:nvPr/>
          </p:nvCxnSpPr>
          <p:spPr>
            <a:xfrm rot="10800000">
              <a:off x="921950" y="4247425"/>
              <a:ext cx="56826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6" name="Google Shape;516;p10"/>
            <p:cNvCxnSpPr>
              <a:endCxn id="515" idx="2"/>
            </p:cNvCxnSpPr>
            <p:nvPr/>
          </p:nvCxnSpPr>
          <p:spPr>
            <a:xfrm>
              <a:off x="706400" y="2266825"/>
              <a:ext cx="0" cy="1799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15" name="Google Shape;515;p10"/>
            <p:cNvSpPr/>
            <p:nvPr/>
          </p:nvSpPr>
          <p:spPr>
            <a:xfrm rot="10800000">
              <a:off x="706400" y="3885025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7" name="Google Shape;517;p10"/>
          <p:cNvSpPr/>
          <p:nvPr/>
        </p:nvSpPr>
        <p:spPr>
          <a:xfrm>
            <a:off x="713225" y="536950"/>
            <a:ext cx="4818600" cy="1077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" name="Google Shape;518;p10"/>
          <p:cNvGrpSpPr/>
          <p:nvPr/>
        </p:nvGrpSpPr>
        <p:grpSpPr>
          <a:xfrm>
            <a:off x="5531725" y="1073350"/>
            <a:ext cx="2899050" cy="1917600"/>
            <a:chOff x="5531725" y="1073350"/>
            <a:chExt cx="2899050" cy="1917600"/>
          </a:xfrm>
        </p:grpSpPr>
        <p:cxnSp>
          <p:nvCxnSpPr>
            <p:cNvPr id="519" name="Google Shape;519;p10"/>
            <p:cNvCxnSpPr>
              <a:endCxn id="520" idx="0"/>
            </p:cNvCxnSpPr>
            <p:nvPr/>
          </p:nvCxnSpPr>
          <p:spPr>
            <a:xfrm rot="10800000" flipH="1">
              <a:off x="5531725" y="1073350"/>
              <a:ext cx="2683500" cy="2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1" name="Google Shape;521;p10"/>
            <p:cNvCxnSpPr>
              <a:endCxn id="520" idx="2"/>
            </p:cNvCxnSpPr>
            <p:nvPr/>
          </p:nvCxnSpPr>
          <p:spPr>
            <a:xfrm rot="10800000">
              <a:off x="8430775" y="1254550"/>
              <a:ext cx="0" cy="173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20" name="Google Shape;520;p10"/>
            <p:cNvSpPr/>
            <p:nvPr/>
          </p:nvSpPr>
          <p:spPr>
            <a:xfrm>
              <a:off x="7999675" y="107335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10"/>
          <p:cNvSpPr/>
          <p:nvPr/>
        </p:nvSpPr>
        <p:spPr>
          <a:xfrm>
            <a:off x="6591487" y="3904525"/>
            <a:ext cx="1839300" cy="6858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" name="Google Shape;523;p10"/>
          <p:cNvGrpSpPr/>
          <p:nvPr/>
        </p:nvGrpSpPr>
        <p:grpSpPr>
          <a:xfrm rot="-900111">
            <a:off x="7915917" y="4074266"/>
            <a:ext cx="345234" cy="346169"/>
            <a:chOff x="2864025" y="1664425"/>
            <a:chExt cx="563100" cy="564625"/>
          </a:xfrm>
        </p:grpSpPr>
        <p:sp>
          <p:nvSpPr>
            <p:cNvPr id="524" name="Google Shape;524;p10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0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0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 rot="918602">
            <a:off x="6800875" y="4146888"/>
            <a:ext cx="313601" cy="201301"/>
            <a:chOff x="3766775" y="1781450"/>
            <a:chExt cx="511450" cy="328300"/>
          </a:xfrm>
        </p:grpSpPr>
        <p:sp>
          <p:nvSpPr>
            <p:cNvPr id="533" name="Google Shape;533;p10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10"/>
          <p:cNvGrpSpPr/>
          <p:nvPr/>
        </p:nvGrpSpPr>
        <p:grpSpPr>
          <a:xfrm rot="-879847">
            <a:off x="7346917" y="4082574"/>
            <a:ext cx="328452" cy="329372"/>
            <a:chOff x="1320700" y="3935750"/>
            <a:chExt cx="535750" cy="537250"/>
          </a:xfrm>
        </p:grpSpPr>
        <p:sp>
          <p:nvSpPr>
            <p:cNvPr id="537" name="Google Shape;537;p10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0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" name="Google Shape;541;p1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4818600" cy="107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noFill/>
        <a:effectLst/>
      </p:bgPr>
    </p:bg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3" name="Google Shape;543;p11"/>
          <p:cNvGrpSpPr/>
          <p:nvPr/>
        </p:nvGrpSpPr>
        <p:grpSpPr>
          <a:xfrm rot="10800000" flipH="1">
            <a:off x="1567975" y="3445225"/>
            <a:ext cx="1109400" cy="858450"/>
            <a:chOff x="1633800" y="913050"/>
            <a:chExt cx="1109400" cy="858450"/>
          </a:xfrm>
        </p:grpSpPr>
        <p:cxnSp>
          <p:nvCxnSpPr>
            <p:cNvPr id="544" name="Google Shape;544;p11"/>
            <p:cNvCxnSpPr>
              <a:endCxn id="545" idx="0"/>
            </p:cNvCxnSpPr>
            <p:nvPr/>
          </p:nvCxnSpPr>
          <p:spPr>
            <a:xfrm rot="10800000">
              <a:off x="2743200" y="1128600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6" name="Google Shape;546;p11"/>
            <p:cNvCxnSpPr>
              <a:endCxn id="545" idx="2"/>
            </p:cNvCxnSpPr>
            <p:nvPr/>
          </p:nvCxnSpPr>
          <p:spPr>
            <a:xfrm>
              <a:off x="1633800" y="913050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45" name="Google Shape;545;p11"/>
            <p:cNvSpPr/>
            <p:nvPr/>
          </p:nvSpPr>
          <p:spPr>
            <a:xfrm rot="5400000" flipH="1">
              <a:off x="2346450" y="94740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11"/>
          <p:cNvGrpSpPr/>
          <p:nvPr/>
        </p:nvGrpSpPr>
        <p:grpSpPr>
          <a:xfrm rot="10800000" flipH="1">
            <a:off x="6466625" y="3445225"/>
            <a:ext cx="1109400" cy="858450"/>
            <a:chOff x="6532450" y="913050"/>
            <a:chExt cx="1109400" cy="858450"/>
          </a:xfrm>
        </p:grpSpPr>
        <p:cxnSp>
          <p:nvCxnSpPr>
            <p:cNvPr id="548" name="Google Shape;548;p11"/>
            <p:cNvCxnSpPr/>
            <p:nvPr/>
          </p:nvCxnSpPr>
          <p:spPr>
            <a:xfrm rot="10800000">
              <a:off x="6532450" y="1128600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9" name="Google Shape;549;p11"/>
            <p:cNvCxnSpPr>
              <a:endCxn id="550" idx="2"/>
            </p:cNvCxnSpPr>
            <p:nvPr/>
          </p:nvCxnSpPr>
          <p:spPr>
            <a:xfrm rot="10800000">
              <a:off x="6713650" y="913050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50" name="Google Shape;550;p11"/>
            <p:cNvSpPr/>
            <p:nvPr/>
          </p:nvSpPr>
          <p:spPr>
            <a:xfrm rot="-5400000">
              <a:off x="6498100" y="94740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11"/>
          <p:cNvGrpSpPr/>
          <p:nvPr/>
        </p:nvGrpSpPr>
        <p:grpSpPr>
          <a:xfrm>
            <a:off x="1567975" y="839875"/>
            <a:ext cx="1109400" cy="858450"/>
            <a:chOff x="1633800" y="913050"/>
            <a:chExt cx="1109400" cy="858450"/>
          </a:xfrm>
        </p:grpSpPr>
        <p:cxnSp>
          <p:nvCxnSpPr>
            <p:cNvPr id="552" name="Google Shape;552;p11"/>
            <p:cNvCxnSpPr>
              <a:endCxn id="553" idx="0"/>
            </p:cNvCxnSpPr>
            <p:nvPr/>
          </p:nvCxnSpPr>
          <p:spPr>
            <a:xfrm rot="10800000">
              <a:off x="2743200" y="1128600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4" name="Google Shape;554;p11"/>
            <p:cNvCxnSpPr>
              <a:endCxn id="553" idx="2"/>
            </p:cNvCxnSpPr>
            <p:nvPr/>
          </p:nvCxnSpPr>
          <p:spPr>
            <a:xfrm>
              <a:off x="1633800" y="913050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53" name="Google Shape;553;p11"/>
            <p:cNvSpPr/>
            <p:nvPr/>
          </p:nvSpPr>
          <p:spPr>
            <a:xfrm rot="5400000" flipH="1">
              <a:off x="2346450" y="94740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11"/>
          <p:cNvGrpSpPr/>
          <p:nvPr/>
        </p:nvGrpSpPr>
        <p:grpSpPr>
          <a:xfrm>
            <a:off x="6466625" y="839875"/>
            <a:ext cx="1109400" cy="858450"/>
            <a:chOff x="6532450" y="913050"/>
            <a:chExt cx="1109400" cy="858450"/>
          </a:xfrm>
        </p:grpSpPr>
        <p:cxnSp>
          <p:nvCxnSpPr>
            <p:cNvPr id="556" name="Google Shape;556;p11"/>
            <p:cNvCxnSpPr/>
            <p:nvPr/>
          </p:nvCxnSpPr>
          <p:spPr>
            <a:xfrm rot="10800000">
              <a:off x="6532450" y="1128600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7" name="Google Shape;557;p11"/>
            <p:cNvCxnSpPr>
              <a:endCxn id="558" idx="2"/>
            </p:cNvCxnSpPr>
            <p:nvPr/>
          </p:nvCxnSpPr>
          <p:spPr>
            <a:xfrm rot="10800000">
              <a:off x="6713650" y="913050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58" name="Google Shape;558;p11"/>
            <p:cNvSpPr/>
            <p:nvPr/>
          </p:nvSpPr>
          <p:spPr>
            <a:xfrm rot="-5400000">
              <a:off x="6498100" y="94740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" name="Google Shape;559;p11"/>
          <p:cNvSpPr/>
          <p:nvPr/>
        </p:nvSpPr>
        <p:spPr>
          <a:xfrm>
            <a:off x="675475" y="1545913"/>
            <a:ext cx="7755300" cy="2051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" name="Google Shape;560;p11"/>
          <p:cNvGrpSpPr/>
          <p:nvPr/>
        </p:nvGrpSpPr>
        <p:grpSpPr>
          <a:xfrm rot="900290">
            <a:off x="7962710" y="607288"/>
            <a:ext cx="309178" cy="611512"/>
            <a:chOff x="6269100" y="498000"/>
            <a:chExt cx="430125" cy="815400"/>
          </a:xfrm>
        </p:grpSpPr>
        <p:sp>
          <p:nvSpPr>
            <p:cNvPr id="561" name="Google Shape;561;p11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1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1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" name="Google Shape;568;p11"/>
          <p:cNvGrpSpPr/>
          <p:nvPr/>
        </p:nvGrpSpPr>
        <p:grpSpPr>
          <a:xfrm rot="-1425151">
            <a:off x="880880" y="571015"/>
            <a:ext cx="300357" cy="684079"/>
            <a:chOff x="557750" y="2417475"/>
            <a:chExt cx="481800" cy="1097325"/>
          </a:xfrm>
        </p:grpSpPr>
        <p:sp>
          <p:nvSpPr>
            <p:cNvPr id="569" name="Google Shape;569;p11"/>
            <p:cNvSpPr/>
            <p:nvPr/>
          </p:nvSpPr>
          <p:spPr>
            <a:xfrm>
              <a:off x="798650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557750" y="2417475"/>
              <a:ext cx="481800" cy="938500"/>
              <a:chOff x="557750" y="2417475"/>
              <a:chExt cx="481800" cy="938500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1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1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11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11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0" name="Google Shape;580;p11"/>
          <p:cNvGrpSpPr/>
          <p:nvPr/>
        </p:nvGrpSpPr>
        <p:grpSpPr>
          <a:xfrm rot="-1023496">
            <a:off x="7998112" y="3899666"/>
            <a:ext cx="238373" cy="573878"/>
            <a:chOff x="3000050" y="553475"/>
            <a:chExt cx="292575" cy="704450"/>
          </a:xfrm>
        </p:grpSpPr>
        <p:sp>
          <p:nvSpPr>
            <p:cNvPr id="581" name="Google Shape;581;p11"/>
            <p:cNvSpPr/>
            <p:nvPr/>
          </p:nvSpPr>
          <p:spPr>
            <a:xfrm>
              <a:off x="3074525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0" y="1"/>
                  </a:moveTo>
                  <a:lnTo>
                    <a:pt x="0" y="8299"/>
                  </a:lnTo>
                  <a:cubicBezTo>
                    <a:pt x="0" y="11004"/>
                    <a:pt x="1885" y="13284"/>
                    <a:pt x="4347" y="13922"/>
                  </a:cubicBezTo>
                  <a:cubicBezTo>
                    <a:pt x="6839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3000800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37" y="1"/>
                  </a:moveTo>
                  <a:lnTo>
                    <a:pt x="5776" y="1"/>
                  </a:lnTo>
                  <a:cubicBezTo>
                    <a:pt x="2585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3" y="14074"/>
                  </a:lnTo>
                  <a:lnTo>
                    <a:pt x="11673" y="5776"/>
                  </a:lnTo>
                  <a:cubicBezTo>
                    <a:pt x="11612" y="2584"/>
                    <a:pt x="9028" y="1"/>
                    <a:pt x="583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1"/>
            <p:cNvSpPr/>
            <p:nvPr/>
          </p:nvSpPr>
          <p:spPr>
            <a:xfrm>
              <a:off x="3000050" y="905300"/>
              <a:ext cx="291075" cy="352625"/>
            </a:xfrm>
            <a:custGeom>
              <a:avLst/>
              <a:gdLst/>
              <a:ahLst/>
              <a:cxnLst/>
              <a:rect l="l" t="t" r="r" b="b"/>
              <a:pathLst>
                <a:path w="11643" h="14105" fill="none" extrusionOk="0">
                  <a:moveTo>
                    <a:pt x="11642" y="1"/>
                  </a:moveTo>
                  <a:lnTo>
                    <a:pt x="11642" y="8299"/>
                  </a:lnTo>
                  <a:cubicBezTo>
                    <a:pt x="11642" y="11004"/>
                    <a:pt x="9818" y="13284"/>
                    <a:pt x="7326" y="13922"/>
                  </a:cubicBezTo>
                  <a:cubicBezTo>
                    <a:pt x="6840" y="14043"/>
                    <a:pt x="632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" name="Google Shape;584;p11"/>
          <p:cNvGrpSpPr/>
          <p:nvPr/>
        </p:nvGrpSpPr>
        <p:grpSpPr>
          <a:xfrm rot="1019214" flipH="1">
            <a:off x="796127" y="3867611"/>
            <a:ext cx="469865" cy="637620"/>
            <a:chOff x="3734875" y="2575550"/>
            <a:chExt cx="576775" cy="782700"/>
          </a:xfrm>
        </p:grpSpPr>
        <p:sp>
          <p:nvSpPr>
            <p:cNvPr id="585" name="Google Shape;585;p11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1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1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" name="Google Shape;593;p11"/>
          <p:cNvSpPr txBox="1">
            <a:spLocks noGrp="1"/>
          </p:cNvSpPr>
          <p:nvPr>
            <p:ph type="title" hasCustomPrompt="1"/>
          </p:nvPr>
        </p:nvSpPr>
        <p:spPr>
          <a:xfrm>
            <a:off x="1062800" y="1545925"/>
            <a:ext cx="7018200" cy="15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7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4" name="Google Shape;594;p11"/>
          <p:cNvSpPr txBox="1">
            <a:spLocks noGrp="1"/>
          </p:cNvSpPr>
          <p:nvPr>
            <p:ph type="subTitle" idx="1"/>
          </p:nvPr>
        </p:nvSpPr>
        <p:spPr>
          <a:xfrm>
            <a:off x="2020850" y="2913350"/>
            <a:ext cx="51021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itter"/>
              <a:buNone/>
              <a:defRPr sz="2900" b="1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  <a:defRPr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4" r:id="rId14"/>
    <p:sldLayoutId id="2147483666" r:id="rId15"/>
    <p:sldLayoutId id="2147483668" r:id="rId16"/>
    <p:sldLayoutId id="2147483669" r:id="rId17"/>
    <p:sldLayoutId id="2147483670" r:id="rId18"/>
    <p:sldLayoutId id="2147483672" r:id="rId19"/>
    <p:sldLayoutId id="2147483674" r:id="rId20"/>
    <p:sldLayoutId id="2147483675" r:id="rId21"/>
    <p:sldLayoutId id="2147483676" r:id="rId22"/>
    <p:sldLayoutId id="2147483677" r:id="rId23"/>
    <p:sldLayoutId id="2147483678" r:id="rId24"/>
    <p:sldLayoutId id="2147483679" r:id="rId25"/>
    <p:sldLayoutId id="2147483681" r:id="rId26"/>
    <p:sldLayoutId id="2147483682" r:id="rId27"/>
    <p:sldLayoutId id="2147483683" r:id="rId28"/>
    <p:sldLayoutId id="2147483684" r:id="rId29"/>
    <p:sldLayoutId id="2147483685" r:id="rId30"/>
    <p:sldLayoutId id="2147483686" r:id="rId31"/>
    <p:sldLayoutId id="2147483687" r:id="rId32"/>
    <p:sldLayoutId id="2147483688" r:id="rId33"/>
    <p:sldLayoutId id="2147483689" r:id="rId34"/>
    <p:sldLayoutId id="2147483690" r:id="rId35"/>
    <p:sldLayoutId id="2147483691" r:id="rId36"/>
    <p:sldLayoutId id="2147483692" r:id="rId37"/>
    <p:sldLayoutId id="2147483693" r:id="rId38"/>
    <p:sldLayoutId id="2147483694" r:id="rId39"/>
    <p:sldLayoutId id="2147483695" r:id="rId40"/>
    <p:sldLayoutId id="2147483696" r:id="rId41"/>
    <p:sldLayoutId id="2147483697" r:id="rId42"/>
    <p:sldLayoutId id="2147483698" r:id="rId43"/>
    <p:sldLayoutId id="2147483699" r:id="rId44"/>
    <p:sldLayoutId id="2147483700" r:id="rId45"/>
    <p:sldLayoutId id="2147483701" r:id="rId46"/>
    <p:sldLayoutId id="2147483702" r:id="rId47"/>
    <p:sldLayoutId id="2147483703" r:id="rId48"/>
    <p:sldLayoutId id="2147483704" r:id="rId49"/>
    <p:sldLayoutId id="2147483705" r:id="rId50"/>
    <p:sldLayoutId id="2147483706" r:id="rId51"/>
    <p:sldLayoutId id="2147483707" r:id="rId52"/>
  </p:sldLayoutIdLst>
  <p:transition spd="med"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" name="Google Shape;2500;p62"/>
          <p:cNvSpPr txBox="1">
            <a:spLocks noGrp="1"/>
          </p:cNvSpPr>
          <p:nvPr>
            <p:ph type="subTitle" idx="1"/>
          </p:nvPr>
        </p:nvSpPr>
        <p:spPr>
          <a:xfrm>
            <a:off x="2673325" y="2687200"/>
            <a:ext cx="372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Compartilhando saberes sobre  medicamentos</a:t>
            </a:r>
            <a:endParaRPr>
              <a:solidFill>
                <a:schemeClr val="dk1"/>
              </a:solidFill>
              <a:latin typeface="Dosis Medium"/>
              <a:ea typeface="Dosis Medium"/>
              <a:cs typeface="Dosis Medium"/>
              <a:sym typeface="Dosis Medium"/>
            </a:endParaRPr>
          </a:p>
        </p:txBody>
      </p:sp>
      <p:sp>
        <p:nvSpPr>
          <p:cNvPr id="2501" name="Google Shape;2501;p62"/>
          <p:cNvSpPr txBox="1">
            <a:spLocks noGrp="1"/>
          </p:cNvSpPr>
          <p:nvPr>
            <p:ph type="ctrTitle"/>
          </p:nvPr>
        </p:nvSpPr>
        <p:spPr>
          <a:xfrm>
            <a:off x="2295000" y="1346325"/>
            <a:ext cx="4554000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Farma</a:t>
            </a:r>
            <a:r>
              <a:rPr lang="en">
                <a:solidFill>
                  <a:schemeClr val="accent2"/>
                </a:solidFill>
              </a:rPr>
              <a:t>Celtas</a:t>
            </a:r>
            <a:endParaRPr>
              <a:solidFill>
                <a:schemeClr val="accent2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A7E8CB-1D7D-907F-A705-CBED09CC7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035" y="1911900"/>
            <a:ext cx="4818000" cy="1319700"/>
          </a:xfrm>
        </p:spPr>
        <p:txBody>
          <a:bodyPr/>
          <a:lstStyle/>
          <a:p>
            <a:r>
              <a:rPr lang="pt-BR" dirty="0"/>
              <a:t>MODELAGENS</a:t>
            </a:r>
          </a:p>
        </p:txBody>
      </p:sp>
    </p:spTree>
    <p:extLst>
      <p:ext uri="{BB962C8B-B14F-4D97-AF65-F5344CB8AC3E}">
        <p14:creationId xmlns:p14="http://schemas.microsoft.com/office/powerpoint/2010/main" val="2331585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FB282D-D21C-43C1-81DC-5FBE5CA4E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476250"/>
            <a:ext cx="6588034" cy="572700"/>
          </a:xfrm>
        </p:spPr>
        <p:txBody>
          <a:bodyPr/>
          <a:lstStyle/>
          <a:p>
            <a:pPr algn="l"/>
            <a:r>
              <a:rPr lang="pt-BR" dirty="0"/>
              <a:t>Controle de temperatura – AS IS 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F7A35D4-1B3C-3827-5873-9A127BA598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861" b="14599"/>
          <a:stretch/>
        </p:blipFill>
        <p:spPr>
          <a:xfrm>
            <a:off x="77752" y="1246573"/>
            <a:ext cx="9066248" cy="373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19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4621BB-1D62-4E05-C307-64DCA0E7F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28C709-DE29-EB1B-6D21-ADF3FA99D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476250"/>
            <a:ext cx="6588034" cy="572700"/>
          </a:xfrm>
        </p:spPr>
        <p:txBody>
          <a:bodyPr/>
          <a:lstStyle/>
          <a:p>
            <a:pPr algn="l"/>
            <a:r>
              <a:rPr lang="pt-BR" dirty="0"/>
              <a:t>Controle de temperatura – TO BE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1262A39-4B84-7517-453C-C83C56759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65" y="1457325"/>
            <a:ext cx="9039535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023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18523-78C6-5DAD-4D90-6451D12DC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1C417D-9734-8B82-B24B-5AB7C76F9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476250"/>
            <a:ext cx="6588034" cy="572700"/>
          </a:xfrm>
        </p:spPr>
        <p:txBody>
          <a:bodyPr/>
          <a:lstStyle/>
          <a:p>
            <a:pPr algn="l"/>
            <a:r>
              <a:rPr lang="pt-BR" dirty="0">
                <a:solidFill>
                  <a:schemeClr val="accent2"/>
                </a:solidFill>
              </a:rPr>
              <a:t>Entregas – AS IS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70D104F-555A-4A5A-7FD0-81DA35071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271" y="1098956"/>
            <a:ext cx="5731795" cy="387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631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17AA7-FF4A-03E5-3BEB-74A1A6553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1F50D0-47C3-771D-8B09-F57B59F93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476250"/>
            <a:ext cx="6588034" cy="572700"/>
          </a:xfrm>
        </p:spPr>
        <p:txBody>
          <a:bodyPr/>
          <a:lstStyle/>
          <a:p>
            <a:pPr algn="l"/>
            <a:r>
              <a:rPr lang="pt-BR" dirty="0">
                <a:solidFill>
                  <a:schemeClr val="accent2"/>
                </a:solidFill>
              </a:rPr>
              <a:t>Entregas – TO BE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1FCF694-320D-89E9-8C8F-43FB9259A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294" y="1048950"/>
            <a:ext cx="4711848" cy="405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937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7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 para o Repositorio </a:t>
            </a:r>
            <a:endParaRPr/>
          </a:p>
        </p:txBody>
      </p:sp>
      <p:pic>
        <p:nvPicPr>
          <p:cNvPr id="2715" name="Google Shape;2715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3250" y="1202925"/>
            <a:ext cx="28575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6" name="Google Shape;2716;p78"/>
          <p:cNvSpPr txBox="1"/>
          <p:nvPr/>
        </p:nvSpPr>
        <p:spPr>
          <a:xfrm>
            <a:off x="1763700" y="4205050"/>
            <a:ext cx="56796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Bitter"/>
                <a:ea typeface="Bitter"/>
                <a:cs typeface="Bitter"/>
                <a:sym typeface="Bitter"/>
              </a:rPr>
              <a:t>https://github.com/ICEI-PUC-Minas-PBE-ADS-SI/2025-1-p5-tias-farmaciaeducativa</a:t>
            </a:r>
            <a:endParaRPr sz="1100"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1" name="Google Shape;2721;p79"/>
          <p:cNvSpPr txBox="1">
            <a:spLocks noGrp="1"/>
          </p:cNvSpPr>
          <p:nvPr>
            <p:ph type="title"/>
          </p:nvPr>
        </p:nvSpPr>
        <p:spPr>
          <a:xfrm>
            <a:off x="0" y="2202850"/>
            <a:ext cx="4818600" cy="10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/>
              <a:t>Obrigado</a:t>
            </a:r>
            <a:endParaRPr sz="5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6" name="Google Shape;2506;p63"/>
          <p:cNvSpPr txBox="1">
            <a:spLocks noGrp="1"/>
          </p:cNvSpPr>
          <p:nvPr>
            <p:ph type="title"/>
          </p:nvPr>
        </p:nvSpPr>
        <p:spPr>
          <a:xfrm>
            <a:off x="720000" y="5552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Integrantes</a:t>
            </a:r>
            <a:endParaRPr dirty="0"/>
          </a:p>
        </p:txBody>
      </p:sp>
      <p:sp>
        <p:nvSpPr>
          <p:cNvPr id="2507" name="Google Shape;2507;p63"/>
          <p:cNvSpPr txBox="1">
            <a:spLocks noGrp="1"/>
          </p:cNvSpPr>
          <p:nvPr>
            <p:ph type="body" idx="1"/>
          </p:nvPr>
        </p:nvSpPr>
        <p:spPr>
          <a:xfrm>
            <a:off x="2229450" y="1308550"/>
            <a:ext cx="4685100" cy="29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Gabriel Assunção Costa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Gabriela Maria da Silva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Krycia Figueiredo Azevedo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Marcelo Henrique Passini Ferreira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Rafael Bernardoni Gomes</a:t>
            </a:r>
            <a:br>
              <a:rPr lang="en" dirty="0"/>
            </a:br>
            <a:r>
              <a:rPr lang="en" dirty="0"/>
              <a:t>Vinicius do Amaral Fonseca Filho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12" name="Google Shape;2512;p64"/>
          <p:cNvCxnSpPr/>
          <p:nvPr/>
        </p:nvCxnSpPr>
        <p:spPr>
          <a:xfrm>
            <a:off x="4584063" y="2411988"/>
            <a:ext cx="0" cy="1267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513" name="Google Shape;2513;p64"/>
          <p:cNvGrpSpPr/>
          <p:nvPr/>
        </p:nvGrpSpPr>
        <p:grpSpPr>
          <a:xfrm>
            <a:off x="5428288" y="2350688"/>
            <a:ext cx="1109400" cy="858450"/>
            <a:chOff x="5529600" y="2959425"/>
            <a:chExt cx="1109400" cy="858450"/>
          </a:xfrm>
        </p:grpSpPr>
        <p:cxnSp>
          <p:nvCxnSpPr>
            <p:cNvPr id="2514" name="Google Shape;2514;p64"/>
            <p:cNvCxnSpPr>
              <a:endCxn id="2515" idx="0"/>
            </p:cNvCxnSpPr>
            <p:nvPr/>
          </p:nvCxnSpPr>
          <p:spPr>
            <a:xfrm>
              <a:off x="5529600" y="2959425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16" name="Google Shape;2516;p64"/>
            <p:cNvCxnSpPr>
              <a:endCxn id="2515" idx="2"/>
            </p:cNvCxnSpPr>
            <p:nvPr/>
          </p:nvCxnSpPr>
          <p:spPr>
            <a:xfrm rot="10800000">
              <a:off x="5710800" y="3817875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2515" name="Google Shape;2515;p64"/>
            <p:cNvSpPr/>
            <p:nvPr/>
          </p:nvSpPr>
          <p:spPr>
            <a:xfrm rot="-5400000" flipH="1">
              <a:off x="5495250" y="3421125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" name="Google Shape;2517;p64"/>
          <p:cNvGrpSpPr/>
          <p:nvPr/>
        </p:nvGrpSpPr>
        <p:grpSpPr>
          <a:xfrm>
            <a:off x="2607988" y="2350688"/>
            <a:ext cx="1109400" cy="858450"/>
            <a:chOff x="3763150" y="2959425"/>
            <a:chExt cx="1109400" cy="858450"/>
          </a:xfrm>
        </p:grpSpPr>
        <p:cxnSp>
          <p:nvCxnSpPr>
            <p:cNvPr id="2518" name="Google Shape;2518;p64"/>
            <p:cNvCxnSpPr>
              <a:endCxn id="2519" idx="0"/>
            </p:cNvCxnSpPr>
            <p:nvPr/>
          </p:nvCxnSpPr>
          <p:spPr>
            <a:xfrm>
              <a:off x="4872550" y="2959425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20" name="Google Shape;2520;p64"/>
            <p:cNvCxnSpPr>
              <a:endCxn id="2519" idx="2"/>
            </p:cNvCxnSpPr>
            <p:nvPr/>
          </p:nvCxnSpPr>
          <p:spPr>
            <a:xfrm>
              <a:off x="3763150" y="3817875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2519" name="Google Shape;2519;p64"/>
            <p:cNvSpPr/>
            <p:nvPr/>
          </p:nvSpPr>
          <p:spPr>
            <a:xfrm rot="5400000">
              <a:off x="4475800" y="3421125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1" name="Google Shape;2521;p64"/>
          <p:cNvSpPr/>
          <p:nvPr/>
        </p:nvSpPr>
        <p:spPr>
          <a:xfrm>
            <a:off x="2833638" y="1401863"/>
            <a:ext cx="3478500" cy="1109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2" name="Google Shape;2522;p64"/>
          <p:cNvGrpSpPr/>
          <p:nvPr/>
        </p:nvGrpSpPr>
        <p:grpSpPr>
          <a:xfrm rot="-899860">
            <a:off x="1900451" y="3042292"/>
            <a:ext cx="290869" cy="364996"/>
            <a:chOff x="545600" y="587675"/>
            <a:chExt cx="506875" cy="636050"/>
          </a:xfrm>
        </p:grpSpPr>
        <p:sp>
          <p:nvSpPr>
            <p:cNvPr id="2523" name="Google Shape;2523;p64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4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4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4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4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4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9" name="Google Shape;2529;p64"/>
          <p:cNvGrpSpPr/>
          <p:nvPr/>
        </p:nvGrpSpPr>
        <p:grpSpPr>
          <a:xfrm rot="899871">
            <a:off x="6937938" y="2995700"/>
            <a:ext cx="320334" cy="441154"/>
            <a:chOff x="2089700" y="3763250"/>
            <a:chExt cx="640625" cy="882250"/>
          </a:xfrm>
        </p:grpSpPr>
        <p:sp>
          <p:nvSpPr>
            <p:cNvPr id="2530" name="Google Shape;2530;p64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4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4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4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4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4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4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4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8" name="Google Shape;2538;p64"/>
          <p:cNvGrpSpPr/>
          <p:nvPr/>
        </p:nvGrpSpPr>
        <p:grpSpPr>
          <a:xfrm>
            <a:off x="4403857" y="4012876"/>
            <a:ext cx="360415" cy="302250"/>
            <a:chOff x="4587475" y="654550"/>
            <a:chExt cx="602600" cy="505350"/>
          </a:xfrm>
        </p:grpSpPr>
        <p:sp>
          <p:nvSpPr>
            <p:cNvPr id="2539" name="Google Shape;2539;p64"/>
            <p:cNvSpPr/>
            <p:nvPr/>
          </p:nvSpPr>
          <p:spPr>
            <a:xfrm>
              <a:off x="4616350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7" y="4621"/>
                  </a:lnTo>
                  <a:lnTo>
                    <a:pt x="8389" y="0"/>
                  </a:lnTo>
                  <a:lnTo>
                    <a:pt x="12280" y="8846"/>
                  </a:lnTo>
                  <a:lnTo>
                    <a:pt x="14317" y="4621"/>
                  </a:lnTo>
                  <a:lnTo>
                    <a:pt x="21764" y="4621"/>
                  </a:lnTo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4"/>
            <p:cNvSpPr/>
            <p:nvPr/>
          </p:nvSpPr>
          <p:spPr>
            <a:xfrm>
              <a:off x="4587475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4" y="7812"/>
                    <a:pt x="23982" y="8177"/>
                    <a:pt x="23861" y="8511"/>
                  </a:cubicBezTo>
                  <a:cubicBezTo>
                    <a:pt x="2358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5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3" y="16991"/>
                    <a:pt x="15928" y="18055"/>
                    <a:pt x="14742" y="19119"/>
                  </a:cubicBezTo>
                  <a:cubicBezTo>
                    <a:pt x="14621" y="19241"/>
                    <a:pt x="14499" y="19362"/>
                    <a:pt x="14347" y="19453"/>
                  </a:cubicBezTo>
                  <a:cubicBezTo>
                    <a:pt x="13982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23" y="19149"/>
                    <a:pt x="9392" y="19119"/>
                  </a:cubicBezTo>
                  <a:cubicBezTo>
                    <a:pt x="8177" y="17994"/>
                    <a:pt x="6991" y="16930"/>
                    <a:pt x="5988" y="15897"/>
                  </a:cubicBezTo>
                  <a:cubicBezTo>
                    <a:pt x="5167" y="15137"/>
                    <a:pt x="4468" y="14408"/>
                    <a:pt x="3800" y="13709"/>
                  </a:cubicBezTo>
                  <a:cubicBezTo>
                    <a:pt x="3496" y="13374"/>
                    <a:pt x="3192" y="13070"/>
                    <a:pt x="2949" y="12766"/>
                  </a:cubicBezTo>
                  <a:cubicBezTo>
                    <a:pt x="2584" y="12371"/>
                    <a:pt x="2249" y="11976"/>
                    <a:pt x="1946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68" y="2280"/>
                    <a:pt x="2067" y="1642"/>
                  </a:cubicBezTo>
                  <a:cubicBezTo>
                    <a:pt x="304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62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9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861" y="4681"/>
                    <a:pt x="24043" y="5411"/>
                    <a:pt x="24104" y="61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1" name="Google Shape;2541;p64"/>
          <p:cNvSpPr txBox="1">
            <a:spLocks noGrp="1"/>
          </p:cNvSpPr>
          <p:nvPr>
            <p:ph type="ctrTitle"/>
          </p:nvPr>
        </p:nvSpPr>
        <p:spPr>
          <a:xfrm>
            <a:off x="2856038" y="174238"/>
            <a:ext cx="34560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Tema</a:t>
            </a:r>
            <a:endParaRPr/>
          </a:p>
        </p:txBody>
      </p:sp>
      <p:sp>
        <p:nvSpPr>
          <p:cNvPr id="2542" name="Google Shape;2542;p64"/>
          <p:cNvSpPr txBox="1">
            <a:spLocks noGrp="1"/>
          </p:cNvSpPr>
          <p:nvPr>
            <p:ph type="subTitle" idx="1"/>
          </p:nvPr>
        </p:nvSpPr>
        <p:spPr>
          <a:xfrm>
            <a:off x="3116100" y="1488934"/>
            <a:ext cx="2911800" cy="110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 b="1" dirty="0"/>
              <a:t>DROGARIA ALTEROSAS</a:t>
            </a:r>
            <a:endParaRPr sz="19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Educação farmacêutica</a:t>
            </a:r>
            <a:endParaRPr dirty="0"/>
          </a:p>
        </p:txBody>
      </p:sp>
      <p:sp>
        <p:nvSpPr>
          <p:cNvPr id="2543" name="Google Shape;2543;p64"/>
          <p:cNvSpPr txBox="1">
            <a:spLocks noGrp="1"/>
          </p:cNvSpPr>
          <p:nvPr>
            <p:ph type="subTitle" idx="1"/>
          </p:nvPr>
        </p:nvSpPr>
        <p:spPr>
          <a:xfrm>
            <a:off x="1171088" y="3533062"/>
            <a:ext cx="1749600" cy="5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Quizzes e Perguntas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44" name="Google Shape;2544;p64"/>
          <p:cNvSpPr txBox="1">
            <a:spLocks noGrp="1"/>
          </p:cNvSpPr>
          <p:nvPr>
            <p:ph type="subTitle" idx="1"/>
          </p:nvPr>
        </p:nvSpPr>
        <p:spPr>
          <a:xfrm>
            <a:off x="3698088" y="4373762"/>
            <a:ext cx="1749600" cy="5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Difusão de Conhecimento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45" name="Google Shape;2545;p64"/>
          <p:cNvSpPr txBox="1">
            <a:spLocks noGrp="1"/>
          </p:cNvSpPr>
          <p:nvPr>
            <p:ph type="subTitle" idx="1"/>
          </p:nvPr>
        </p:nvSpPr>
        <p:spPr>
          <a:xfrm>
            <a:off x="6223300" y="3533062"/>
            <a:ext cx="1749600" cy="5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Efeitos e Interações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Google Shape;2560;p66"/>
          <p:cNvSpPr/>
          <p:nvPr/>
        </p:nvSpPr>
        <p:spPr>
          <a:xfrm>
            <a:off x="1840025" y="666113"/>
            <a:ext cx="5406600" cy="1819800"/>
          </a:xfrm>
          <a:prstGeom prst="roundRect">
            <a:avLst>
              <a:gd name="adj" fmla="val 4855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66"/>
          <p:cNvSpPr txBox="1">
            <a:spLocks noGrp="1"/>
          </p:cNvSpPr>
          <p:nvPr>
            <p:ph type="ctrTitle"/>
          </p:nvPr>
        </p:nvSpPr>
        <p:spPr>
          <a:xfrm>
            <a:off x="2815325" y="1021163"/>
            <a:ext cx="3456000" cy="110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0" dirty="0">
                <a:solidFill>
                  <a:schemeClr val="lt1"/>
                </a:solidFill>
              </a:rPr>
              <a:t>ODS</a:t>
            </a:r>
            <a:endParaRPr sz="7000" dirty="0">
              <a:solidFill>
                <a:schemeClr val="lt1"/>
              </a:solidFill>
            </a:endParaRPr>
          </a:p>
        </p:txBody>
      </p:sp>
      <p:grpSp>
        <p:nvGrpSpPr>
          <p:cNvPr id="2562" name="Google Shape;2562;p66"/>
          <p:cNvGrpSpPr/>
          <p:nvPr/>
        </p:nvGrpSpPr>
        <p:grpSpPr>
          <a:xfrm rot="-899860">
            <a:off x="970413" y="2072430"/>
            <a:ext cx="290869" cy="364996"/>
            <a:chOff x="545600" y="587675"/>
            <a:chExt cx="506875" cy="636050"/>
          </a:xfrm>
        </p:grpSpPr>
        <p:sp>
          <p:nvSpPr>
            <p:cNvPr id="2563" name="Google Shape;2563;p66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6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6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6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6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6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9" name="Google Shape;2569;p66"/>
          <p:cNvGrpSpPr/>
          <p:nvPr/>
        </p:nvGrpSpPr>
        <p:grpSpPr>
          <a:xfrm rot="899871">
            <a:off x="7843883" y="2034338"/>
            <a:ext cx="320334" cy="441154"/>
            <a:chOff x="2089700" y="3763250"/>
            <a:chExt cx="640625" cy="882250"/>
          </a:xfrm>
        </p:grpSpPr>
        <p:sp>
          <p:nvSpPr>
            <p:cNvPr id="2570" name="Google Shape;2570;p66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6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6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6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6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6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6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6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78" name="Google Shape;2578;p66"/>
          <p:cNvCxnSpPr>
            <a:stCxn id="2560" idx="1"/>
            <a:endCxn id="2579" idx="1"/>
          </p:cNvCxnSpPr>
          <p:nvPr/>
        </p:nvCxnSpPr>
        <p:spPr>
          <a:xfrm>
            <a:off x="1840025" y="1576013"/>
            <a:ext cx="600" cy="1357800"/>
          </a:xfrm>
          <a:prstGeom prst="bentConnector4">
            <a:avLst>
              <a:gd name="adj1" fmla="val -39687500"/>
              <a:gd name="adj2" fmla="val 83506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80" name="Google Shape;2580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650" y="2933813"/>
            <a:ext cx="1679562" cy="16795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81" name="Google Shape;2581;p66"/>
          <p:cNvCxnSpPr/>
          <p:nvPr/>
        </p:nvCxnSpPr>
        <p:spPr>
          <a:xfrm flipH="1">
            <a:off x="7240855" y="1576043"/>
            <a:ext cx="600" cy="1357800"/>
          </a:xfrm>
          <a:prstGeom prst="bentConnector4">
            <a:avLst>
              <a:gd name="adj1" fmla="val -39687500"/>
              <a:gd name="adj2" fmla="val 83506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82" name="Google Shape;2582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4950" y="2933823"/>
            <a:ext cx="1679550" cy="167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67"/>
          <p:cNvSpPr txBox="1">
            <a:spLocks noGrp="1"/>
          </p:cNvSpPr>
          <p:nvPr>
            <p:ph type="title" idx="17"/>
          </p:nvPr>
        </p:nvSpPr>
        <p:spPr>
          <a:xfrm>
            <a:off x="1450675" y="1796400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88" name="Google Shape;2588;p67"/>
          <p:cNvSpPr txBox="1">
            <a:spLocks noGrp="1"/>
          </p:cNvSpPr>
          <p:nvPr>
            <p:ph type="title" idx="2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</a:t>
            </a:r>
            <a:endParaRPr/>
          </a:p>
        </p:txBody>
      </p:sp>
      <p:sp>
        <p:nvSpPr>
          <p:cNvPr id="2589" name="Google Shape;2589;p67"/>
          <p:cNvSpPr txBox="1">
            <a:spLocks noGrp="1"/>
          </p:cNvSpPr>
          <p:nvPr>
            <p:ph type="subTitle" idx="1"/>
          </p:nvPr>
        </p:nvSpPr>
        <p:spPr>
          <a:xfrm>
            <a:off x="2239975" y="3072600"/>
            <a:ext cx="23940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Fake-News</a:t>
            </a:r>
            <a:endParaRPr dirty="0"/>
          </a:p>
        </p:txBody>
      </p:sp>
      <p:sp>
        <p:nvSpPr>
          <p:cNvPr id="2590" name="Google Shape;2590;p67"/>
          <p:cNvSpPr txBox="1">
            <a:spLocks noGrp="1"/>
          </p:cNvSpPr>
          <p:nvPr>
            <p:ph type="subTitle" idx="13"/>
          </p:nvPr>
        </p:nvSpPr>
        <p:spPr>
          <a:xfrm>
            <a:off x="5299325" y="3072600"/>
            <a:ext cx="23940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Risco à Saúde</a:t>
            </a:r>
            <a:endParaRPr/>
          </a:p>
        </p:txBody>
      </p:sp>
      <p:sp>
        <p:nvSpPr>
          <p:cNvPr id="2591" name="Google Shape;2591;p67"/>
          <p:cNvSpPr txBox="1">
            <a:spLocks noGrp="1"/>
          </p:cNvSpPr>
          <p:nvPr>
            <p:ph type="subTitle" idx="5"/>
          </p:nvPr>
        </p:nvSpPr>
        <p:spPr>
          <a:xfrm>
            <a:off x="2239975" y="1796400"/>
            <a:ext cx="23940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Baixo Conhecimento</a:t>
            </a:r>
            <a:endParaRPr/>
          </a:p>
        </p:txBody>
      </p:sp>
      <p:sp>
        <p:nvSpPr>
          <p:cNvPr id="2592" name="Google Shape;2592;p67"/>
          <p:cNvSpPr txBox="1">
            <a:spLocks noGrp="1"/>
          </p:cNvSpPr>
          <p:nvPr>
            <p:ph type="subTitle" idx="8"/>
          </p:nvPr>
        </p:nvSpPr>
        <p:spPr>
          <a:xfrm>
            <a:off x="5299325" y="1964100"/>
            <a:ext cx="23940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Automedicação</a:t>
            </a:r>
            <a:endParaRPr/>
          </a:p>
        </p:txBody>
      </p:sp>
      <p:sp>
        <p:nvSpPr>
          <p:cNvPr id="2593" name="Google Shape;2593;p67"/>
          <p:cNvSpPr txBox="1">
            <a:spLocks noGrp="1"/>
          </p:cNvSpPr>
          <p:nvPr>
            <p:ph type="title"/>
          </p:nvPr>
        </p:nvSpPr>
        <p:spPr>
          <a:xfrm>
            <a:off x="1450675" y="2904889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94" name="Google Shape;2594;p67"/>
          <p:cNvSpPr txBox="1">
            <a:spLocks noGrp="1"/>
          </p:cNvSpPr>
          <p:nvPr>
            <p:ph type="title" idx="15"/>
          </p:nvPr>
        </p:nvSpPr>
        <p:spPr>
          <a:xfrm>
            <a:off x="4510025" y="1796403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95" name="Google Shape;2595;p67"/>
          <p:cNvSpPr txBox="1">
            <a:spLocks noGrp="1"/>
          </p:cNvSpPr>
          <p:nvPr>
            <p:ph type="title" idx="16"/>
          </p:nvPr>
        </p:nvSpPr>
        <p:spPr>
          <a:xfrm>
            <a:off x="4510025" y="2904900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467698-9DEC-D002-F3BB-E0D539D8F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9C8FD7A-4A07-73F3-42C0-84A0BD616F7A}"/>
              </a:ext>
            </a:extLst>
          </p:cNvPr>
          <p:cNvSpPr txBox="1"/>
          <p:nvPr/>
        </p:nvSpPr>
        <p:spPr>
          <a:xfrm>
            <a:off x="2214349" y="1955916"/>
            <a:ext cx="4715301" cy="147732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tx1"/>
                </a:solidFill>
              </a:rPr>
              <a:t>Desenvolver uma plataforma digital interativa voltada à educação farmacêutica, com o objetivo de democratizar o acesso a informações </a:t>
            </a:r>
            <a:r>
              <a:rPr lang="pt-BR" sz="1800" dirty="0">
                <a:solidFill>
                  <a:schemeClr val="tx1"/>
                </a:solidFill>
                <a:latin typeface="Hind" panose="02000000000000000000" pitchFamily="2" charset="0"/>
                <a:cs typeface="Hind" panose="02000000000000000000" pitchFamily="2" charset="0"/>
              </a:rPr>
              <a:t>confiáveis</a:t>
            </a:r>
            <a:r>
              <a:rPr lang="pt-BR" sz="1800" dirty="0">
                <a:solidFill>
                  <a:schemeClr val="tx1"/>
                </a:solidFill>
              </a:rPr>
              <a:t> sobre o uso seguro de medicamentos. </a:t>
            </a:r>
          </a:p>
        </p:txBody>
      </p:sp>
    </p:spTree>
    <p:extLst>
      <p:ext uri="{BB962C8B-B14F-4D97-AF65-F5344CB8AC3E}">
        <p14:creationId xmlns:p14="http://schemas.microsoft.com/office/powerpoint/2010/main" val="2840860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844308-A30B-21DB-785D-D6B8D8739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Diferenciais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B4BD0F-5027-D0D4-A914-1D0B58635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29450" y="1366675"/>
            <a:ext cx="4685100" cy="2901600"/>
          </a:xfrm>
        </p:spPr>
        <p:txBody>
          <a:bodyPr/>
          <a:lstStyle/>
          <a:p>
            <a:r>
              <a:rPr lang="pt-BR" b="1" dirty="0"/>
              <a:t>Gamificação: </a:t>
            </a:r>
            <a:r>
              <a:rPr lang="pt-BR" dirty="0"/>
              <a:t>como forma de engajar e fixar o conhecimento.</a:t>
            </a:r>
          </a:p>
          <a:p>
            <a:r>
              <a:rPr lang="pt-BR" b="1" dirty="0"/>
              <a:t>ODS 3 e 4: </a:t>
            </a:r>
            <a:r>
              <a:rPr lang="pt-BR" dirty="0"/>
              <a:t>promovendo saúde e educação de forma integrada.</a:t>
            </a:r>
          </a:p>
          <a:p>
            <a:r>
              <a:rPr lang="pt-BR" b="1" dirty="0"/>
              <a:t>Combate a desinformação:</a:t>
            </a:r>
            <a:r>
              <a:rPr lang="pt-BR" dirty="0"/>
              <a:t> informações com base em fontes científicas confiáveis.</a:t>
            </a:r>
          </a:p>
        </p:txBody>
      </p:sp>
    </p:spTree>
    <p:extLst>
      <p:ext uri="{BB962C8B-B14F-4D97-AF65-F5344CB8AC3E}">
        <p14:creationId xmlns:p14="http://schemas.microsoft.com/office/powerpoint/2010/main" val="2950065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169A6D-02F7-09DA-A25D-3D1E412B0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Monetização e Sustentação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FA904E4-528D-380F-B8D8-E52FBDB4CAD3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324513" y="1709575"/>
            <a:ext cx="1494000" cy="438000"/>
          </a:xfrm>
        </p:spPr>
        <p:txBody>
          <a:bodyPr/>
          <a:lstStyle/>
          <a:p>
            <a:r>
              <a:rPr lang="pt-BR" dirty="0"/>
              <a:t>Parceiras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38D5A52-991E-5AFE-A4E7-E6122EF7BE01}"/>
              </a:ext>
            </a:extLst>
          </p:cNvPr>
          <p:cNvSpPr>
            <a:spLocks noGrp="1"/>
          </p:cNvSpPr>
          <p:nvPr>
            <p:ph type="title" idx="3"/>
          </p:nvPr>
        </p:nvSpPr>
        <p:spPr/>
        <p:txBody>
          <a:bodyPr/>
          <a:lstStyle/>
          <a:p>
            <a:r>
              <a:rPr lang="pt-BR" dirty="0"/>
              <a:t>Voluntariado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73FDE375-4A32-695C-0AF7-CDF741E24E66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6325486" y="1765848"/>
            <a:ext cx="1614554" cy="438000"/>
          </a:xfrm>
        </p:spPr>
        <p:txBody>
          <a:bodyPr/>
          <a:lstStyle/>
          <a:p>
            <a:r>
              <a:rPr lang="pt-BR" dirty="0"/>
              <a:t>Financiamento coletivo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4802C8D-F5FF-303F-2C8F-B9178721FAA8}"/>
              </a:ext>
            </a:extLst>
          </p:cNvPr>
          <p:cNvSpPr txBox="1"/>
          <p:nvPr/>
        </p:nvSpPr>
        <p:spPr>
          <a:xfrm>
            <a:off x="1142992" y="2176446"/>
            <a:ext cx="18570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>
                <a:latin typeface="Hind" panose="02000000000000000000" pitchFamily="2" charset="0"/>
                <a:cs typeface="Hind" panose="02000000000000000000" pitchFamily="2" charset="0"/>
              </a:rPr>
              <a:t>Com </a:t>
            </a:r>
            <a:r>
              <a:rPr lang="pt-BR" dirty="0">
                <a:solidFill>
                  <a:schemeClr val="accent2"/>
                </a:solidFill>
                <a:latin typeface="Hind" panose="02000000000000000000" pitchFamily="2" charset="0"/>
                <a:cs typeface="Hind" panose="02000000000000000000" pitchFamily="2" charset="0"/>
              </a:rPr>
              <a:t>instituições de ensino</a:t>
            </a:r>
            <a:r>
              <a:rPr lang="pt-BR" dirty="0">
                <a:solidFill>
                  <a:schemeClr val="tx1"/>
                </a:solidFill>
                <a:latin typeface="Hind" panose="02000000000000000000" pitchFamily="2" charset="0"/>
                <a:cs typeface="Hind" panose="02000000000000000000" pitchFamily="2" charset="0"/>
              </a:rPr>
              <a:t>,</a:t>
            </a:r>
            <a:r>
              <a:rPr lang="pt-BR" dirty="0">
                <a:solidFill>
                  <a:schemeClr val="accent2"/>
                </a:solidFill>
                <a:latin typeface="Hind" panose="02000000000000000000" pitchFamily="2" charset="0"/>
                <a:cs typeface="Hind" panose="02000000000000000000" pitchFamily="2" charset="0"/>
              </a:rPr>
              <a:t> conselhos de farmácia </a:t>
            </a:r>
            <a:r>
              <a:rPr lang="pt-BR" dirty="0">
                <a:solidFill>
                  <a:schemeClr val="tx1"/>
                </a:solidFill>
                <a:latin typeface="Hind" panose="02000000000000000000" pitchFamily="2" charset="0"/>
                <a:cs typeface="Hind" panose="02000000000000000000" pitchFamily="2" charset="0"/>
              </a:rPr>
              <a:t>e </a:t>
            </a:r>
            <a:r>
              <a:rPr lang="pt-BR" dirty="0">
                <a:solidFill>
                  <a:schemeClr val="accent2"/>
                </a:solidFill>
                <a:latin typeface="Hind" panose="02000000000000000000" pitchFamily="2" charset="0"/>
                <a:cs typeface="Hind" panose="02000000000000000000" pitchFamily="2" charset="0"/>
              </a:rPr>
              <a:t>secretarias de saúde</a:t>
            </a:r>
            <a:r>
              <a:rPr lang="pt-BR" dirty="0">
                <a:solidFill>
                  <a:schemeClr val="tx1"/>
                </a:solidFill>
                <a:latin typeface="Hind" panose="02000000000000000000" pitchFamily="2" charset="0"/>
                <a:cs typeface="Hind" panose="02000000000000000000" pitchFamily="2" charset="0"/>
              </a:rPr>
              <a:t>.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75BE9F4-8EE6-20BA-0D77-9CBE68CE6F1B}"/>
              </a:ext>
            </a:extLst>
          </p:cNvPr>
          <p:cNvSpPr txBox="1"/>
          <p:nvPr/>
        </p:nvSpPr>
        <p:spPr>
          <a:xfrm>
            <a:off x="3606177" y="2202418"/>
            <a:ext cx="19316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Com novos </a:t>
            </a:r>
            <a:r>
              <a:rPr lang="pt-BR" dirty="0">
                <a:solidFill>
                  <a:schemeClr val="accent2"/>
                </a:solidFill>
              </a:rPr>
              <a:t>conteúdo</a:t>
            </a:r>
            <a:r>
              <a:rPr lang="pt-BR" dirty="0"/>
              <a:t>, </a:t>
            </a:r>
            <a:r>
              <a:rPr lang="pt-BR" dirty="0">
                <a:solidFill>
                  <a:schemeClr val="accent2"/>
                </a:solidFill>
              </a:rPr>
              <a:t>matérias</a:t>
            </a:r>
            <a:r>
              <a:rPr lang="pt-BR" dirty="0"/>
              <a:t>, </a:t>
            </a:r>
            <a:r>
              <a:rPr lang="pt-BR" dirty="0">
                <a:solidFill>
                  <a:schemeClr val="accent2"/>
                </a:solidFill>
              </a:rPr>
              <a:t>atualização </a:t>
            </a:r>
            <a:r>
              <a:rPr lang="pt-BR" dirty="0">
                <a:solidFill>
                  <a:schemeClr val="tx1"/>
                </a:solidFill>
              </a:rPr>
              <a:t>e</a:t>
            </a:r>
            <a:r>
              <a:rPr lang="pt-BR" dirty="0">
                <a:solidFill>
                  <a:schemeClr val="accent2"/>
                </a:solidFill>
              </a:rPr>
              <a:t> trabalhos</a:t>
            </a:r>
            <a:r>
              <a:rPr lang="pt-BR" dirty="0"/>
              <a:t>.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2EC4624-D07A-A103-8811-2D1E138AF13E}"/>
              </a:ext>
            </a:extLst>
          </p:cNvPr>
          <p:cNvSpPr txBox="1"/>
          <p:nvPr/>
        </p:nvSpPr>
        <p:spPr>
          <a:xfrm>
            <a:off x="5899446" y="2202418"/>
            <a:ext cx="26120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Campanhas de </a:t>
            </a:r>
            <a:r>
              <a:rPr lang="pt-BR" dirty="0">
                <a:solidFill>
                  <a:schemeClr val="accent2"/>
                </a:solidFill>
              </a:rPr>
              <a:t>financiamento coletivo</a:t>
            </a:r>
            <a:r>
              <a:rPr lang="pt-BR" dirty="0"/>
              <a:t> que convidam a sociedade e empresas a contribuírem com valores</a:t>
            </a: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933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EAEFBB-34A0-8B97-9715-2324AA20F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04" y="1911900"/>
            <a:ext cx="1919359" cy="1319700"/>
          </a:xfrm>
        </p:spPr>
        <p:txBody>
          <a:bodyPr/>
          <a:lstStyle/>
          <a:p>
            <a:r>
              <a:rPr lang="pt-BR" dirty="0"/>
              <a:t>Visita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7A20619-C4F4-C91A-B0F9-CC519F862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192" y="0"/>
            <a:ext cx="6444808" cy="515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002538"/>
      </p:ext>
    </p:extLst>
  </p:cSld>
  <p:clrMapOvr>
    <a:masterClrMapping/>
  </p:clrMapOvr>
</p:sld>
</file>

<file path=ppt/theme/theme1.xml><?xml version="1.0" encoding="utf-8"?>
<a:theme xmlns:a="http://schemas.openxmlformats.org/drawingml/2006/main" name="Curiva Presentation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74EE72"/>
      </a:accent1>
      <a:accent2>
        <a:srgbClr val="7961C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205</Words>
  <Application>Microsoft Office PowerPoint</Application>
  <PresentationFormat>Apresentação na tela (16:9)</PresentationFormat>
  <Paragraphs>46</Paragraphs>
  <Slides>16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12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9" baseType="lpstr">
      <vt:lpstr>Poppins</vt:lpstr>
      <vt:lpstr>Montserrat Light</vt:lpstr>
      <vt:lpstr>Bitter</vt:lpstr>
      <vt:lpstr>Montserrat</vt:lpstr>
      <vt:lpstr>Livvic</vt:lpstr>
      <vt:lpstr>Montserrat SemiBold</vt:lpstr>
      <vt:lpstr>Hind Medium</vt:lpstr>
      <vt:lpstr>Poppins Medium</vt:lpstr>
      <vt:lpstr>Dosis Medium</vt:lpstr>
      <vt:lpstr>Hind</vt:lpstr>
      <vt:lpstr>Arial</vt:lpstr>
      <vt:lpstr>Roboto Condensed Light</vt:lpstr>
      <vt:lpstr>Curiva Presentation XL by Slidesgo</vt:lpstr>
      <vt:lpstr>FarmaCeltas</vt:lpstr>
      <vt:lpstr>Integrantes</vt:lpstr>
      <vt:lpstr>Tema</vt:lpstr>
      <vt:lpstr>ODS</vt:lpstr>
      <vt:lpstr>1.</vt:lpstr>
      <vt:lpstr>Objetivos</vt:lpstr>
      <vt:lpstr>Diferenciais</vt:lpstr>
      <vt:lpstr>Monetização e Sustentação</vt:lpstr>
      <vt:lpstr>Visita</vt:lpstr>
      <vt:lpstr>MODELAGENS</vt:lpstr>
      <vt:lpstr>Controle de temperatura – AS IS </vt:lpstr>
      <vt:lpstr>Controle de temperatura – TO BE </vt:lpstr>
      <vt:lpstr>Entregas – AS IS </vt:lpstr>
      <vt:lpstr>Entregas – TO BE </vt:lpstr>
      <vt:lpstr>Link para o Repositorio 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Clarissa Queiroz</dc:creator>
  <cp:lastModifiedBy>Clarissa Queiroz</cp:lastModifiedBy>
  <cp:revision>3</cp:revision>
  <dcterms:modified xsi:type="dcterms:W3CDTF">2025-04-06T23:26:43Z</dcterms:modified>
</cp:coreProperties>
</file>